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notesMasterIdLst>
    <p:notesMasterId r:id="rId53"/>
  </p:notesMasterIdLst>
  <p:sldIdLst>
    <p:sldId id="256" r:id="rId2"/>
    <p:sldId id="257" r:id="rId3"/>
    <p:sldId id="258" r:id="rId4"/>
    <p:sldId id="308" r:id="rId5"/>
    <p:sldId id="261" r:id="rId6"/>
    <p:sldId id="268" r:id="rId7"/>
    <p:sldId id="269" r:id="rId8"/>
    <p:sldId id="270" r:id="rId9"/>
    <p:sldId id="271" r:id="rId10"/>
    <p:sldId id="267" r:id="rId11"/>
    <p:sldId id="272" r:id="rId12"/>
    <p:sldId id="309" r:id="rId13"/>
    <p:sldId id="274" r:id="rId14"/>
    <p:sldId id="275" r:id="rId15"/>
    <p:sldId id="277" r:id="rId16"/>
    <p:sldId id="276" r:id="rId17"/>
    <p:sldId id="278" r:id="rId18"/>
    <p:sldId id="279" r:id="rId19"/>
    <p:sldId id="273" r:id="rId20"/>
    <p:sldId id="310" r:id="rId21"/>
    <p:sldId id="311" r:id="rId22"/>
    <p:sldId id="312" r:id="rId23"/>
    <p:sldId id="280" r:id="rId24"/>
    <p:sldId id="313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259" r:id="rId49"/>
    <p:sldId id="304" r:id="rId50"/>
    <p:sldId id="305" r:id="rId51"/>
    <p:sldId id="306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EF9E7"/>
    <a:srgbClr val="000000"/>
    <a:srgbClr val="734562"/>
    <a:srgbClr val="E7E6E6"/>
    <a:srgbClr val="F8F8F8"/>
    <a:srgbClr val="5E3850"/>
    <a:srgbClr val="3B3838"/>
    <a:srgbClr val="865071"/>
    <a:srgbClr val="CCC0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18" autoAdjust="0"/>
    <p:restoredTop sz="94660"/>
  </p:normalViewPr>
  <p:slideViewPr>
    <p:cSldViewPr showGuides="1">
      <p:cViewPr varScale="1">
        <p:scale>
          <a:sx n="62" d="100"/>
          <a:sy n="62" d="100"/>
        </p:scale>
        <p:origin x="96" y="114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DA3C7-EAF8-4F84-8C98-E9E03C690D3C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02EDF2-45A7-4566-9AE6-3D17D984E8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303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240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859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759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917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003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915904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641992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889474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bg>
      <p:bgPr>
        <a:gradFill flip="none" rotWithShape="1">
          <a:gsLst>
            <a:gs pos="36000">
              <a:srgbClr val="221A42"/>
            </a:gs>
            <a:gs pos="100000">
              <a:srgbClr val="854C67"/>
            </a:gs>
          </a:gsLst>
          <a:lin ang="4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/>
          <p:cNvSpPr/>
          <p:nvPr userDrawn="1"/>
        </p:nvSpPr>
        <p:spPr>
          <a:xfrm flipV="1">
            <a:off x="4472019" y="1130898"/>
            <a:ext cx="87815" cy="65861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4" name="타원 13"/>
          <p:cNvSpPr/>
          <p:nvPr userDrawn="1"/>
        </p:nvSpPr>
        <p:spPr>
          <a:xfrm flipV="1">
            <a:off x="11288772" y="1844824"/>
            <a:ext cx="48000" cy="36000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타원 14"/>
          <p:cNvSpPr/>
          <p:nvPr userDrawn="1"/>
        </p:nvSpPr>
        <p:spPr>
          <a:xfrm flipV="1">
            <a:off x="9272553" y="4371258"/>
            <a:ext cx="87815" cy="65861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7" name="타원 26"/>
          <p:cNvSpPr/>
          <p:nvPr userDrawn="1"/>
        </p:nvSpPr>
        <p:spPr>
          <a:xfrm flipV="1">
            <a:off x="4463823" y="5517239"/>
            <a:ext cx="87815" cy="65861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8" name="타원 27"/>
          <p:cNvSpPr/>
          <p:nvPr userDrawn="1"/>
        </p:nvSpPr>
        <p:spPr>
          <a:xfrm flipV="1">
            <a:off x="719403" y="4299243"/>
            <a:ext cx="48000" cy="36000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타원 9"/>
          <p:cNvSpPr/>
          <p:nvPr userDrawn="1"/>
        </p:nvSpPr>
        <p:spPr>
          <a:xfrm flipV="1">
            <a:off x="3501364" y="3184923"/>
            <a:ext cx="5207000" cy="2196702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</a:srgbClr>
              </a:gs>
              <a:gs pos="76000">
                <a:srgbClr val="AC665F">
                  <a:alpha val="0"/>
                </a:srgbClr>
              </a:gs>
            </a:gsLst>
            <a:lin ang="5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/>
          </a:p>
        </p:txBody>
      </p:sp>
      <p:sp>
        <p:nvSpPr>
          <p:cNvPr id="5" name="원호 4"/>
          <p:cNvSpPr/>
          <p:nvPr userDrawn="1"/>
        </p:nvSpPr>
        <p:spPr>
          <a:xfrm flipV="1">
            <a:off x="3492500" y="1476375"/>
            <a:ext cx="5207000" cy="3905250"/>
          </a:xfrm>
          <a:prstGeom prst="arc">
            <a:avLst>
              <a:gd name="adj1" fmla="val 11526468"/>
              <a:gd name="adj2" fmla="val 20843581"/>
            </a:avLst>
          </a:prstGeom>
          <a:noFill/>
          <a:ln w="1587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97088" y="3007625"/>
            <a:ext cx="7015552" cy="842750"/>
          </a:xfrm>
          <a:noFill/>
        </p:spPr>
        <p:txBody>
          <a:bodyPr anchor="ctr">
            <a:normAutofit/>
          </a:bodyPr>
          <a:lstStyle>
            <a:lvl1pPr algn="dist">
              <a:lnSpc>
                <a:spcPct val="100000"/>
              </a:lnSpc>
              <a:defRPr sz="3600" b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r>
              <a:rPr lang="en-US" altLang="ko-KR" dirty="0"/>
              <a:t>ADSTORE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06240" y="2616236"/>
            <a:ext cx="3711789" cy="369714"/>
          </a:xfrm>
        </p:spPr>
        <p:txBody>
          <a:bodyPr>
            <a:noAutofit/>
          </a:bodyPr>
          <a:lstStyle>
            <a:lvl1pPr marL="0" indent="0" algn="dist">
              <a:lnSpc>
                <a:spcPct val="100000"/>
              </a:lnSpc>
              <a:buNone/>
              <a:defRPr sz="1400" b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FREE TEMPLATE</a:t>
            </a:r>
            <a:endParaRPr 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4267200" y="3894820"/>
            <a:ext cx="3657600" cy="313592"/>
          </a:xfrm>
        </p:spPr>
        <p:txBody>
          <a:bodyPr>
            <a:normAutofit/>
          </a:bodyPr>
          <a:lstStyle>
            <a:lvl1pPr marL="0" indent="0" algn="dist">
              <a:buNone/>
              <a:defRPr sz="1200" b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r>
              <a:rPr lang="en-US" altLang="ko-KR" dirty="0"/>
              <a:t>RELEASED</a:t>
            </a:r>
          </a:p>
        </p:txBody>
      </p:sp>
      <p:sp>
        <p:nvSpPr>
          <p:cNvPr id="21" name="내용 개체 틀 20"/>
          <p:cNvSpPr>
            <a:spLocks noGrp="1"/>
          </p:cNvSpPr>
          <p:nvPr>
            <p:ph sz="quarter" idx="11" hasCustomPrompt="1"/>
          </p:nvPr>
        </p:nvSpPr>
        <p:spPr>
          <a:xfrm>
            <a:off x="4519879" y="6337968"/>
            <a:ext cx="3157272" cy="28733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vert="horz" lIns="216000" tIns="0" rIns="216000" bIns="0" rtlCol="0" anchor="ctr">
            <a:normAutofit/>
          </a:bodyPr>
          <a:lstStyle>
            <a:lvl1pPr algn="dist">
              <a:defRPr lang="ko-KR" altLang="en-US" sz="1000" b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  <a:lvl2pPr>
              <a:defRPr lang="ko-KR" altLang="en-US" dirty="0" smtClean="0"/>
            </a:lvl2pPr>
            <a:lvl3pPr>
              <a:defRPr lang="ko-KR" altLang="en-US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marL="0" lvl="0" indent="0" algn="dist">
              <a:buNone/>
            </a:pPr>
            <a:r>
              <a:rPr lang="en-US" altLang="ko-KR" dirty="0"/>
              <a:t>ADSTORE.TISTORY.COM</a:t>
            </a:r>
            <a:endParaRPr lang="ko-KR" altLang="en-US" dirty="0"/>
          </a:p>
        </p:txBody>
      </p:sp>
      <p:grpSp>
        <p:nvGrpSpPr>
          <p:cNvPr id="24" name="그룹 23"/>
          <p:cNvGrpSpPr/>
          <p:nvPr userDrawn="1"/>
        </p:nvGrpSpPr>
        <p:grpSpPr>
          <a:xfrm>
            <a:off x="5958817" y="6279419"/>
            <a:ext cx="274371" cy="410016"/>
            <a:chOff x="3350134" y="6333240"/>
            <a:chExt cx="2341660" cy="295800"/>
          </a:xfrm>
        </p:grpSpPr>
        <p:cxnSp>
          <p:nvCxnSpPr>
            <p:cNvPr id="23" name="직선 연결선 22"/>
            <p:cNvCxnSpPr/>
            <p:nvPr userDrawn="1"/>
          </p:nvCxnSpPr>
          <p:spPr>
            <a:xfrm>
              <a:off x="3350134" y="6333240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 userDrawn="1"/>
          </p:nvCxnSpPr>
          <p:spPr>
            <a:xfrm>
              <a:off x="3350134" y="6629040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원호 30"/>
          <p:cNvSpPr/>
          <p:nvPr userDrawn="1"/>
        </p:nvSpPr>
        <p:spPr>
          <a:xfrm flipV="1">
            <a:off x="3492500" y="1476375"/>
            <a:ext cx="5207000" cy="3905250"/>
          </a:xfrm>
          <a:prstGeom prst="arc">
            <a:avLst>
              <a:gd name="adj1" fmla="val 3839032"/>
              <a:gd name="adj2" fmla="val 10053991"/>
            </a:avLst>
          </a:prstGeom>
          <a:noFill/>
          <a:ln w="1587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5" name="원호 34"/>
          <p:cNvSpPr/>
          <p:nvPr userDrawn="1"/>
        </p:nvSpPr>
        <p:spPr>
          <a:xfrm flipV="1">
            <a:off x="3492500" y="1476375"/>
            <a:ext cx="5207000" cy="3905250"/>
          </a:xfrm>
          <a:prstGeom prst="arc">
            <a:avLst>
              <a:gd name="adj1" fmla="val 1307809"/>
              <a:gd name="adj2" fmla="val 3434644"/>
            </a:avLst>
          </a:prstGeom>
          <a:noFill/>
          <a:ln w="1587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475078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bg>
      <p:bgPr>
        <a:gradFill flip="none" rotWithShape="1">
          <a:gsLst>
            <a:gs pos="100000">
              <a:srgbClr val="854C67"/>
            </a:gs>
            <a:gs pos="34000">
              <a:srgbClr val="221A4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모서리가 둥근 직사각형 91"/>
          <p:cNvSpPr/>
          <p:nvPr userDrawn="1"/>
        </p:nvSpPr>
        <p:spPr>
          <a:xfrm>
            <a:off x="4364401" y="190342"/>
            <a:ext cx="3456888" cy="5771117"/>
          </a:xfrm>
          <a:prstGeom prst="roundRect">
            <a:avLst>
              <a:gd name="adj" fmla="val 2016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rgbClr val="FCE28B">
                  <a:alpha val="82000"/>
                  <a:lumMod val="20000"/>
                  <a:lumOff val="8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707301" y="2762250"/>
            <a:ext cx="2771088" cy="2880222"/>
          </a:xfrm>
        </p:spPr>
        <p:txBody>
          <a:bodyPr anchor="ctr">
            <a:normAutofit/>
          </a:bodyPr>
          <a:lstStyle>
            <a:lvl1pPr marL="0" indent="0" algn="ctr" defTabSz="914400" rtl="0" eaLnBrk="1" latinLnBrk="1" hangingPunct="1">
              <a:buNone/>
              <a:defRPr lang="ko-KR" altLang="en-US" sz="1400" kern="1200" dirty="0" smtClean="0"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364401" y="6362709"/>
            <a:ext cx="3456888" cy="365125"/>
          </a:xfrm>
        </p:spPr>
        <p:txBody>
          <a:bodyPr/>
          <a:lstStyle>
            <a:lvl1pPr marL="0" algn="dist" defTabSz="914400" rtl="0" eaLnBrk="1" latinLnBrk="1" hangingPunct="1">
              <a:defRPr lang="en-US" altLang="ko-KR" sz="90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ADSTORE.TISTORY.COM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74889" y="910717"/>
            <a:ext cx="2461827" cy="37451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defRPr lang="en-US" altLang="en-US" sz="1200" b="0" kern="1200" spc="-300" dirty="0">
                <a:ln w="15875">
                  <a:noFill/>
                </a:ln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854C67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STARLIGHT</a:t>
            </a:r>
            <a:endParaRPr lang="en-US" dirty="0"/>
          </a:p>
        </p:txBody>
      </p:sp>
      <p:sp>
        <p:nvSpPr>
          <p:cNvPr id="38" name="타원 37"/>
          <p:cNvSpPr/>
          <p:nvPr userDrawn="1"/>
        </p:nvSpPr>
        <p:spPr>
          <a:xfrm flipV="1">
            <a:off x="9242814" y="388514"/>
            <a:ext cx="21543" cy="16157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0" name="타원 39"/>
          <p:cNvSpPr/>
          <p:nvPr userDrawn="1"/>
        </p:nvSpPr>
        <p:spPr>
          <a:xfrm flipV="1">
            <a:off x="1391482" y="588146"/>
            <a:ext cx="21543" cy="16157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1" name="타원 40"/>
          <p:cNvSpPr/>
          <p:nvPr userDrawn="1"/>
        </p:nvSpPr>
        <p:spPr>
          <a:xfrm flipV="1">
            <a:off x="10089037" y="865590"/>
            <a:ext cx="39411" cy="29558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2" name="타원 41"/>
          <p:cNvSpPr/>
          <p:nvPr userDrawn="1"/>
        </p:nvSpPr>
        <p:spPr>
          <a:xfrm flipV="1">
            <a:off x="8028816" y="571897"/>
            <a:ext cx="21543" cy="16157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4" name="타원 43"/>
          <p:cNvSpPr/>
          <p:nvPr userDrawn="1"/>
        </p:nvSpPr>
        <p:spPr>
          <a:xfrm flipV="1">
            <a:off x="5221155" y="332663"/>
            <a:ext cx="21543" cy="16157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5" name="타원 44"/>
          <p:cNvSpPr/>
          <p:nvPr userDrawn="1"/>
        </p:nvSpPr>
        <p:spPr>
          <a:xfrm flipV="1">
            <a:off x="2333233" y="1100179"/>
            <a:ext cx="39411" cy="29558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6" name="타원 65"/>
          <p:cNvSpPr/>
          <p:nvPr userDrawn="1"/>
        </p:nvSpPr>
        <p:spPr>
          <a:xfrm flipV="1">
            <a:off x="1413045" y="6272880"/>
            <a:ext cx="75843" cy="56882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68" name="그룹 67"/>
          <p:cNvGrpSpPr/>
          <p:nvPr userDrawn="1"/>
        </p:nvGrpSpPr>
        <p:grpSpPr>
          <a:xfrm rot="9000000">
            <a:off x="8730455" y="2681777"/>
            <a:ext cx="2922700" cy="3211299"/>
            <a:chOff x="1112615" y="3130979"/>
            <a:chExt cx="1462261" cy="2142202"/>
          </a:xfrm>
        </p:grpSpPr>
        <p:sp>
          <p:nvSpPr>
            <p:cNvPr id="69" name="타원 68"/>
            <p:cNvSpPr/>
            <p:nvPr userDrawn="1"/>
          </p:nvSpPr>
          <p:spPr>
            <a:xfrm flipV="1">
              <a:off x="2513001" y="3345923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0" name="타원 69"/>
            <p:cNvSpPr/>
            <p:nvPr userDrawn="1"/>
          </p:nvSpPr>
          <p:spPr>
            <a:xfrm flipV="1">
              <a:off x="1577008" y="31309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1" name="타원 70"/>
            <p:cNvSpPr/>
            <p:nvPr userDrawn="1"/>
          </p:nvSpPr>
          <p:spPr>
            <a:xfrm flipV="1">
              <a:off x="2254465" y="374776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3" name="타원 72"/>
            <p:cNvSpPr/>
            <p:nvPr userDrawn="1"/>
          </p:nvSpPr>
          <p:spPr>
            <a:xfrm flipV="1">
              <a:off x="2558719" y="5118474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4" name="타원 73"/>
            <p:cNvSpPr/>
            <p:nvPr userDrawn="1"/>
          </p:nvSpPr>
          <p:spPr>
            <a:xfrm flipV="1">
              <a:off x="1112615" y="5243623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43" name="타원 42"/>
          <p:cNvSpPr/>
          <p:nvPr userDrawn="1"/>
        </p:nvSpPr>
        <p:spPr>
          <a:xfrm flipV="1">
            <a:off x="5274423" y="1655040"/>
            <a:ext cx="25087" cy="18815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2" name="원호 51"/>
          <p:cNvSpPr/>
          <p:nvPr userDrawn="1"/>
        </p:nvSpPr>
        <p:spPr>
          <a:xfrm flipV="1">
            <a:off x="5134169" y="380444"/>
            <a:ext cx="1922675" cy="1442006"/>
          </a:xfrm>
          <a:prstGeom prst="arc">
            <a:avLst>
              <a:gd name="adj1" fmla="val 11526468"/>
              <a:gd name="adj2" fmla="val 20843581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3" name="원호 52"/>
          <p:cNvSpPr/>
          <p:nvPr userDrawn="1"/>
        </p:nvSpPr>
        <p:spPr>
          <a:xfrm flipV="1">
            <a:off x="5134169" y="380444"/>
            <a:ext cx="1922675" cy="1442006"/>
          </a:xfrm>
          <a:prstGeom prst="arc">
            <a:avLst>
              <a:gd name="adj1" fmla="val 3839032"/>
              <a:gd name="adj2" fmla="val 10053991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 w="sm" len="sm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4" name="원호 53"/>
          <p:cNvSpPr/>
          <p:nvPr userDrawn="1"/>
        </p:nvSpPr>
        <p:spPr>
          <a:xfrm flipV="1">
            <a:off x="5134169" y="380444"/>
            <a:ext cx="1922675" cy="1442006"/>
          </a:xfrm>
          <a:prstGeom prst="arc">
            <a:avLst>
              <a:gd name="adj1" fmla="val 1307809"/>
              <a:gd name="adj2" fmla="val 3434644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77" name="원호 76"/>
          <p:cNvSpPr/>
          <p:nvPr userDrawn="1"/>
        </p:nvSpPr>
        <p:spPr>
          <a:xfrm flipV="1">
            <a:off x="5325531" y="523965"/>
            <a:ext cx="1539952" cy="1154962"/>
          </a:xfrm>
          <a:prstGeom prst="arc">
            <a:avLst>
              <a:gd name="adj1" fmla="val 5252956"/>
              <a:gd name="adj2" fmla="val 8808537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82" name="그룹 81"/>
          <p:cNvGrpSpPr/>
          <p:nvPr userDrawn="1"/>
        </p:nvGrpSpPr>
        <p:grpSpPr>
          <a:xfrm>
            <a:off x="5958817" y="2559178"/>
            <a:ext cx="274371" cy="3602900"/>
            <a:chOff x="3350134" y="5992301"/>
            <a:chExt cx="2341660" cy="2808750"/>
          </a:xfrm>
        </p:grpSpPr>
        <p:cxnSp>
          <p:nvCxnSpPr>
            <p:cNvPr id="83" name="직선 연결선 82"/>
            <p:cNvCxnSpPr/>
            <p:nvPr userDrawn="1"/>
          </p:nvCxnSpPr>
          <p:spPr>
            <a:xfrm>
              <a:off x="3350134" y="5992301"/>
              <a:ext cx="2341660" cy="0"/>
            </a:xfrm>
            <a:prstGeom prst="line">
              <a:avLst/>
            </a:prstGeom>
            <a:ln w="12700" cap="rnd" cmpd="sng">
              <a:solidFill>
                <a:srgbClr val="854C67"/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 userDrawn="1"/>
          </p:nvCxnSpPr>
          <p:spPr>
            <a:xfrm>
              <a:off x="3350134" y="8801051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텍스트 개체 틀 8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707301" y="1931282"/>
            <a:ext cx="2771088" cy="474662"/>
          </a:xfr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ko-KR" altLang="en-US" sz="1400" b="0" spc="-300" dirty="0">
                <a:ln w="15875">
                  <a:noFill/>
                </a:ln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lvl="0" algn="dist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87" name="타원 86"/>
          <p:cNvSpPr/>
          <p:nvPr userDrawn="1"/>
        </p:nvSpPr>
        <p:spPr>
          <a:xfrm flipV="1">
            <a:off x="1603669" y="2436014"/>
            <a:ext cx="75843" cy="56882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91" name="그룹 90"/>
          <p:cNvGrpSpPr/>
          <p:nvPr userDrawn="1"/>
        </p:nvGrpSpPr>
        <p:grpSpPr>
          <a:xfrm>
            <a:off x="719408" y="4893390"/>
            <a:ext cx="2110425" cy="506641"/>
            <a:chOff x="6165917" y="540907"/>
            <a:chExt cx="1582819" cy="506641"/>
          </a:xfrm>
        </p:grpSpPr>
        <p:sp>
          <p:nvSpPr>
            <p:cNvPr id="88" name="타원 87"/>
            <p:cNvSpPr/>
            <p:nvPr userDrawn="1"/>
          </p:nvSpPr>
          <p:spPr>
            <a:xfrm flipV="1">
              <a:off x="7084507" y="540907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9" name="타원 88"/>
            <p:cNvSpPr/>
            <p:nvPr userDrawn="1"/>
          </p:nvSpPr>
          <p:spPr>
            <a:xfrm flipV="1">
              <a:off x="7719178" y="10179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90" name="타원 89"/>
            <p:cNvSpPr/>
            <p:nvPr userDrawn="1"/>
          </p:nvSpPr>
          <p:spPr>
            <a:xfrm flipV="1">
              <a:off x="6165917" y="7242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95" name="그룹 94"/>
          <p:cNvGrpSpPr/>
          <p:nvPr userDrawn="1"/>
        </p:nvGrpSpPr>
        <p:grpSpPr>
          <a:xfrm rot="9000000">
            <a:off x="4885228" y="533848"/>
            <a:ext cx="3085449" cy="1440555"/>
            <a:chOff x="1112615" y="4589898"/>
            <a:chExt cx="1543684" cy="960966"/>
          </a:xfrm>
        </p:grpSpPr>
        <p:sp>
          <p:nvSpPr>
            <p:cNvPr id="96" name="타원 95"/>
            <p:cNvSpPr/>
            <p:nvPr userDrawn="1"/>
          </p:nvSpPr>
          <p:spPr>
            <a:xfrm flipV="1">
              <a:off x="2640142" y="5534707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382F52"/>
                </a:gs>
                <a:gs pos="0">
                  <a:srgbClr val="854C67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1800"/>
            </a:p>
          </p:txBody>
        </p:sp>
        <p:sp>
          <p:nvSpPr>
            <p:cNvPr id="98" name="타원 97"/>
            <p:cNvSpPr/>
            <p:nvPr userDrawn="1"/>
          </p:nvSpPr>
          <p:spPr>
            <a:xfrm flipV="1">
              <a:off x="1795443" y="4589898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382F52"/>
                </a:gs>
                <a:gs pos="0">
                  <a:srgbClr val="854C67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1800"/>
            </a:p>
          </p:txBody>
        </p:sp>
        <p:sp>
          <p:nvSpPr>
            <p:cNvPr id="100" name="타원 99"/>
            <p:cNvSpPr/>
            <p:nvPr userDrawn="1"/>
          </p:nvSpPr>
          <p:spPr>
            <a:xfrm flipV="1">
              <a:off x="1112615" y="5243623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382F52"/>
                </a:gs>
                <a:gs pos="0">
                  <a:srgbClr val="854C67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00286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667224" y="598165"/>
            <a:ext cx="10933752" cy="5359228"/>
            <a:chOff x="539552" y="533841"/>
            <a:chExt cx="8200314" cy="5359228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1800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866718" y="502086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547841" y="2681770"/>
              <a:ext cx="2192025" cy="3211299"/>
              <a:chOff x="1112615" y="3130979"/>
              <a:chExt cx="1462261" cy="2142202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577008" y="3130979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2254465" y="374776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1202750" y="24360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539552" y="4893383"/>
              <a:ext cx="1582819" cy="506641"/>
              <a:chOff x="6165917" y="540907"/>
              <a:chExt cx="1582819" cy="506641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7084507" y="5409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7719178" y="101799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165917" y="724290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3663917" y="533841"/>
              <a:ext cx="2314087" cy="1440555"/>
              <a:chOff x="1112615" y="4589898"/>
              <a:chExt cx="1543684" cy="960966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640142" y="55347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1800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795443" y="4589898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1800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1800"/>
              </a:p>
            </p:txBody>
          </p:sp>
        </p:grpSp>
      </p:grpSp>
      <p:cxnSp>
        <p:nvCxnSpPr>
          <p:cNvPr id="27" name="직선 연결선 26"/>
          <p:cNvCxnSpPr/>
          <p:nvPr userDrawn="1"/>
        </p:nvCxnSpPr>
        <p:spPr>
          <a:xfrm flipH="1" flipV="1">
            <a:off x="2716456" y="1785548"/>
            <a:ext cx="1555341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91448" y="2323064"/>
            <a:ext cx="2969453" cy="2211872"/>
          </a:xfrm>
          <a:noFill/>
          <a:ln w="50800" cap="flat">
            <a:solidFill>
              <a:schemeClr val="bg1"/>
            </a:solidFill>
            <a:miter lim="800000"/>
          </a:ln>
        </p:spPr>
        <p:txBody>
          <a:bodyPr vert="horz" lIns="180000" tIns="144000" rIns="180000" bIns="144000" rtlCol="0" anchor="ctr">
            <a:noAutofit/>
          </a:bodyPr>
          <a:lstStyle>
            <a:lvl1pPr>
              <a:lnSpc>
                <a:spcPct val="200000"/>
              </a:lnSpc>
              <a:defRPr lang="ko-KR" altLang="en-US" sz="2400" b="1" baseline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lt"/>
                <a:ea typeface="+mn-ea"/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 dirty="0"/>
              <a:t>FEEL</a:t>
            </a:r>
            <a:br>
              <a:rPr lang="en-US" altLang="ko-KR" dirty="0"/>
            </a:b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THE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LIGHT</a:t>
            </a:r>
            <a:endParaRPr lang="ko-KR" altLang="en-US" dirty="0"/>
          </a:p>
        </p:txBody>
      </p:sp>
      <p:cxnSp>
        <p:nvCxnSpPr>
          <p:cNvPr id="28" name="직선 연결선 27"/>
          <p:cNvCxnSpPr/>
          <p:nvPr userDrawn="1"/>
        </p:nvCxnSpPr>
        <p:spPr>
          <a:xfrm flipH="1" flipV="1">
            <a:off x="10652772" y="3514335"/>
            <a:ext cx="701033" cy="358366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텍스트 개체 틀 77"/>
          <p:cNvSpPr>
            <a:spLocks noGrp="1"/>
          </p:cNvSpPr>
          <p:nvPr>
            <p:ph type="body" sz="quarter" idx="13" hasCustomPrompt="1"/>
          </p:nvPr>
        </p:nvSpPr>
        <p:spPr>
          <a:xfrm>
            <a:off x="7025816" y="2286855"/>
            <a:ext cx="4362449" cy="229467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ko-KR" sz="3600" b="0" kern="1200" baseline="0" noProof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j-cs"/>
              </a:defRPr>
            </a:lvl1pPr>
          </a:lstStyle>
          <a:p>
            <a:pPr algn="dist">
              <a:lnSpc>
                <a:spcPct val="150000"/>
              </a:lnSpc>
            </a:pPr>
            <a:r>
              <a:rPr lang="en-US" altLang="ko-KR" sz="1000" dirty="0"/>
              <a:t>I Still Remember when things were Broken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But put together , the cracks were closing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Hurry up, hurry up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There's no more waiting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We're still worth saving</a:t>
            </a:r>
          </a:p>
        </p:txBody>
      </p:sp>
      <p:cxnSp>
        <p:nvCxnSpPr>
          <p:cNvPr id="80" name="직선 연결선 79"/>
          <p:cNvCxnSpPr/>
          <p:nvPr userDrawn="1"/>
        </p:nvCxnSpPr>
        <p:spPr>
          <a:xfrm flipH="1">
            <a:off x="5997724" y="3212976"/>
            <a:ext cx="196552" cy="432048"/>
          </a:xfrm>
          <a:prstGeom prst="line">
            <a:avLst/>
          </a:prstGeom>
          <a:ln w="19050" cap="rnd" cmpd="sng">
            <a:solidFill>
              <a:schemeClr val="bg1">
                <a:alpha val="62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820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9"/>
          <p:cNvSpPr/>
          <p:nvPr userDrawn="1"/>
        </p:nvSpPr>
        <p:spPr>
          <a:xfrm flipV="1">
            <a:off x="1227947" y="-158298"/>
            <a:ext cx="9734064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110751" y="114124"/>
            <a:ext cx="3970496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487492" y="6572165"/>
            <a:ext cx="334635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/>
              <a:t>ADSTORE.TISTORY.COM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158419" y="6572165"/>
            <a:ext cx="651104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lang="en-US" altLang="ko-KR" sz="1000" b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fld id="{951DDEDC-57D4-4B77-A8D2-16C034F2741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527386" y="453908"/>
            <a:ext cx="1194179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1800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1800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1800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1800"/>
              </a:p>
            </p:txBody>
          </p:sp>
        </p:grpSp>
      </p:grpSp>
      <p:cxnSp>
        <p:nvCxnSpPr>
          <p:cNvPr id="28" name="직선 연결선 27"/>
          <p:cNvCxnSpPr/>
          <p:nvPr userDrawn="1"/>
        </p:nvCxnSpPr>
        <p:spPr>
          <a:xfrm flipH="1" flipV="1">
            <a:off x="2803732" y="-169164"/>
            <a:ext cx="1555341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1244257" y="-3339752"/>
            <a:ext cx="9717353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512342" y="733630"/>
            <a:ext cx="9181063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/>
              <a:t>목차를 입력하세요</a:t>
            </a:r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1498600" y="1052736"/>
            <a:ext cx="9194800" cy="5400600"/>
          </a:xfrm>
          <a:prstGeom prst="roundRect">
            <a:avLst>
              <a:gd name="adj" fmla="val 1676"/>
            </a:avLst>
          </a:prstGeom>
          <a:solidFill>
            <a:schemeClr val="lt1">
              <a:alpha val="12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algn="ctr"/>
            <a:endParaRPr lang="en-US" altLang="ko-KR" dirty="0"/>
          </a:p>
          <a:p>
            <a:pPr marL="0" lvl="0" algn="ctr"/>
            <a:endParaRPr lang="en-US" altLang="ko-KR" dirty="0"/>
          </a:p>
          <a:p>
            <a:pPr marL="0" lvl="0" algn="ctr"/>
            <a:r>
              <a:rPr lang="ko-KR" altLang="en-US" dirty="0"/>
              <a:t>텍스트를 입력하세요</a:t>
            </a:r>
            <a:endParaRPr lang="en-US" altLang="ko-KR" dirty="0"/>
          </a:p>
          <a:p>
            <a:pPr marL="0" lvl="0" algn="ctr"/>
            <a:r>
              <a:rPr lang="ko-KR" altLang="en-US" dirty="0"/>
              <a:t>텍스트를 입력하세요</a:t>
            </a:r>
            <a:endParaRPr lang="en-US" altLang="ko-KR" dirty="0"/>
          </a:p>
        </p:txBody>
      </p:sp>
      <p:cxnSp>
        <p:nvCxnSpPr>
          <p:cNvPr id="68" name="직선 연결선 67"/>
          <p:cNvCxnSpPr/>
          <p:nvPr userDrawn="1"/>
        </p:nvCxnSpPr>
        <p:spPr>
          <a:xfrm>
            <a:off x="1498600" y="1739412"/>
            <a:ext cx="9194800" cy="0"/>
          </a:xfrm>
          <a:prstGeom prst="line">
            <a:avLst/>
          </a:prstGeom>
          <a:ln w="9525" cap="rnd" cmpd="sng">
            <a:solidFill>
              <a:schemeClr val="bg1">
                <a:alpha val="15000"/>
              </a:schemeClr>
            </a:solidFill>
            <a:bevel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1479080" y="1188252"/>
            <a:ext cx="9214320" cy="358775"/>
          </a:xfrm>
        </p:spPr>
        <p:txBody>
          <a:bodyPr anchor="ctr">
            <a:noAutofit/>
          </a:bodyPr>
          <a:lstStyle>
            <a:lvl1pPr marL="228600" indent="-228600" algn="l">
              <a:buNone/>
              <a:defRPr lang="ko-KR" altLang="en-US" sz="18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03072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704979" y="2878158"/>
            <a:ext cx="2771088" cy="3034488"/>
          </a:xfrm>
        </p:spPr>
        <p:txBody>
          <a:bodyPr anchor="ctr">
            <a:normAutofit/>
          </a:bodyPr>
          <a:lstStyle>
            <a:lvl1pPr marL="0" indent="0" algn="ctr" defTabSz="914400" rtl="0" eaLnBrk="1" latinLnBrk="1" hangingPunct="1">
              <a:buNone/>
              <a:defRPr lang="ko-KR" altLang="en-US" sz="14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704979" y="6362709"/>
            <a:ext cx="2771088" cy="365125"/>
          </a:xfrm>
        </p:spPr>
        <p:txBody>
          <a:bodyPr/>
          <a:lstStyle>
            <a:lvl1pPr marL="0" algn="dist" defTabSz="914400" rtl="0" eaLnBrk="1" latinLnBrk="1" hangingPunct="1">
              <a:defRPr lang="en-US" altLang="ko-KR" sz="90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ADSTORE.TISTORY.COM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9881" y="910717"/>
            <a:ext cx="2830267" cy="37451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>
              <a:defRPr lang="en-US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lt"/>
                <a:ea typeface="+mn-ea"/>
                <a:cs typeface="+mj-cs"/>
              </a:defRPr>
            </a:lvl1pPr>
          </a:lstStyle>
          <a:p>
            <a:pPr marL="0" lv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STARLIGHT</a:t>
            </a:r>
            <a:endParaRPr lang="en-US" dirty="0"/>
          </a:p>
        </p:txBody>
      </p:sp>
      <p:sp>
        <p:nvSpPr>
          <p:cNvPr id="38" name="타원 37"/>
          <p:cNvSpPr/>
          <p:nvPr userDrawn="1"/>
        </p:nvSpPr>
        <p:spPr>
          <a:xfrm flipV="1">
            <a:off x="9242814" y="388514"/>
            <a:ext cx="21543" cy="16157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4" name="타원 43"/>
          <p:cNvSpPr/>
          <p:nvPr userDrawn="1"/>
        </p:nvSpPr>
        <p:spPr>
          <a:xfrm flipV="1">
            <a:off x="5210366" y="332663"/>
            <a:ext cx="21543" cy="16157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3" name="타원 42"/>
          <p:cNvSpPr/>
          <p:nvPr userDrawn="1"/>
        </p:nvSpPr>
        <p:spPr>
          <a:xfrm flipV="1">
            <a:off x="5263634" y="1655040"/>
            <a:ext cx="25087" cy="18815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/>
          </a:p>
        </p:txBody>
      </p:sp>
      <p:sp>
        <p:nvSpPr>
          <p:cNvPr id="52" name="원호 51"/>
          <p:cNvSpPr/>
          <p:nvPr userDrawn="1"/>
        </p:nvSpPr>
        <p:spPr>
          <a:xfrm flipV="1">
            <a:off x="5131849" y="380444"/>
            <a:ext cx="1922675" cy="1442006"/>
          </a:xfrm>
          <a:prstGeom prst="arc">
            <a:avLst>
              <a:gd name="adj1" fmla="val 11526468"/>
              <a:gd name="adj2" fmla="val 20843581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/>
          </a:p>
        </p:txBody>
      </p:sp>
      <p:sp>
        <p:nvSpPr>
          <p:cNvPr id="53" name="원호 52"/>
          <p:cNvSpPr/>
          <p:nvPr userDrawn="1"/>
        </p:nvSpPr>
        <p:spPr>
          <a:xfrm flipV="1">
            <a:off x="5131849" y="380444"/>
            <a:ext cx="1922675" cy="1442006"/>
          </a:xfrm>
          <a:prstGeom prst="arc">
            <a:avLst>
              <a:gd name="adj1" fmla="val 3839032"/>
              <a:gd name="adj2" fmla="val 10053991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/>
          </a:p>
        </p:txBody>
      </p:sp>
      <p:sp>
        <p:nvSpPr>
          <p:cNvPr id="54" name="원호 53"/>
          <p:cNvSpPr/>
          <p:nvPr userDrawn="1"/>
        </p:nvSpPr>
        <p:spPr>
          <a:xfrm flipV="1">
            <a:off x="5131849" y="380444"/>
            <a:ext cx="1922675" cy="1442006"/>
          </a:xfrm>
          <a:prstGeom prst="arc">
            <a:avLst>
              <a:gd name="adj1" fmla="val 1307809"/>
              <a:gd name="adj2" fmla="val 3434644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/>
          </a:p>
        </p:txBody>
      </p:sp>
      <p:sp>
        <p:nvSpPr>
          <p:cNvPr id="77" name="원호 76"/>
          <p:cNvSpPr/>
          <p:nvPr userDrawn="1"/>
        </p:nvSpPr>
        <p:spPr>
          <a:xfrm flipV="1">
            <a:off x="5323208" y="523965"/>
            <a:ext cx="1539952" cy="1154962"/>
          </a:xfrm>
          <a:prstGeom prst="arc">
            <a:avLst>
              <a:gd name="adj1" fmla="val 5252956"/>
              <a:gd name="adj2" fmla="val 8808537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/>
          </a:p>
        </p:txBody>
      </p:sp>
      <p:grpSp>
        <p:nvGrpSpPr>
          <p:cNvPr id="82" name="그룹 81"/>
          <p:cNvGrpSpPr/>
          <p:nvPr userDrawn="1"/>
        </p:nvGrpSpPr>
        <p:grpSpPr>
          <a:xfrm>
            <a:off x="5958817" y="2636912"/>
            <a:ext cx="274371" cy="3525166"/>
            <a:chOff x="3350134" y="6052901"/>
            <a:chExt cx="2341660" cy="2748150"/>
          </a:xfrm>
        </p:grpSpPr>
        <p:cxnSp>
          <p:nvCxnSpPr>
            <p:cNvPr id="83" name="직선 연결선 82"/>
            <p:cNvCxnSpPr/>
            <p:nvPr userDrawn="1"/>
          </p:nvCxnSpPr>
          <p:spPr>
            <a:xfrm>
              <a:off x="3350134" y="6052901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 userDrawn="1"/>
          </p:nvCxnSpPr>
          <p:spPr>
            <a:xfrm>
              <a:off x="3350134" y="8801051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텍스트 개체 틀 8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710456" y="1934040"/>
            <a:ext cx="2771088" cy="474662"/>
          </a:xfr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 lang="ko-KR" altLang="en-US" sz="1400" b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pPr marL="0" lvl="0" indent="0" algn="dist">
              <a:lnSpc>
                <a:spcPct val="100000"/>
              </a:lnSpc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grpSp>
        <p:nvGrpSpPr>
          <p:cNvPr id="4" name="그룹 3"/>
          <p:cNvGrpSpPr/>
          <p:nvPr userDrawn="1"/>
        </p:nvGrpSpPr>
        <p:grpSpPr>
          <a:xfrm>
            <a:off x="719403" y="533847"/>
            <a:ext cx="10933752" cy="5795921"/>
            <a:chOff x="539552" y="533841"/>
            <a:chExt cx="8200314" cy="5795921"/>
          </a:xfrm>
        </p:grpSpPr>
        <p:sp>
          <p:nvSpPr>
            <p:cNvPr id="40" name="타원 39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1" name="타원 40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2" name="타원 41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1800"/>
            </a:p>
          </p:txBody>
        </p:sp>
        <p:sp>
          <p:nvSpPr>
            <p:cNvPr id="45" name="타원 44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6" name="타원 65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68" name="그룹 67"/>
            <p:cNvGrpSpPr/>
            <p:nvPr userDrawn="1"/>
          </p:nvGrpSpPr>
          <p:grpSpPr>
            <a:xfrm rot="9000000">
              <a:off x="6547841" y="2681770"/>
              <a:ext cx="2192025" cy="3211299"/>
              <a:chOff x="1112615" y="3130979"/>
              <a:chExt cx="1462261" cy="2142202"/>
            </a:xfrm>
          </p:grpSpPr>
          <p:sp>
            <p:nvSpPr>
              <p:cNvPr id="69" name="타원 68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70" name="타원 69"/>
              <p:cNvSpPr/>
              <p:nvPr userDrawn="1"/>
            </p:nvSpPr>
            <p:spPr>
              <a:xfrm flipV="1">
                <a:off x="1577008" y="3130979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71" name="타원 70"/>
              <p:cNvSpPr/>
              <p:nvPr userDrawn="1"/>
            </p:nvSpPr>
            <p:spPr>
              <a:xfrm flipV="1">
                <a:off x="2254465" y="374776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73" name="타원 72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74" name="타원 73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  <p:sp>
          <p:nvSpPr>
            <p:cNvPr id="87" name="타원 86"/>
            <p:cNvSpPr/>
            <p:nvPr userDrawn="1"/>
          </p:nvSpPr>
          <p:spPr>
            <a:xfrm flipV="1">
              <a:off x="1202750" y="24360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91" name="그룹 90"/>
            <p:cNvGrpSpPr/>
            <p:nvPr userDrawn="1"/>
          </p:nvGrpSpPr>
          <p:grpSpPr>
            <a:xfrm>
              <a:off x="539552" y="4893383"/>
              <a:ext cx="1582819" cy="506641"/>
              <a:chOff x="6165917" y="540907"/>
              <a:chExt cx="1582819" cy="506641"/>
            </a:xfrm>
          </p:grpSpPr>
          <p:sp>
            <p:nvSpPr>
              <p:cNvPr id="88" name="타원 87"/>
              <p:cNvSpPr/>
              <p:nvPr userDrawn="1"/>
            </p:nvSpPr>
            <p:spPr>
              <a:xfrm flipV="1">
                <a:off x="7084507" y="5409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89" name="타원 88"/>
              <p:cNvSpPr/>
              <p:nvPr userDrawn="1"/>
            </p:nvSpPr>
            <p:spPr>
              <a:xfrm flipV="1">
                <a:off x="7719178" y="101799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90" name="타원 89"/>
              <p:cNvSpPr/>
              <p:nvPr userDrawn="1"/>
            </p:nvSpPr>
            <p:spPr>
              <a:xfrm flipV="1">
                <a:off x="6165917" y="724290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  <p:grpSp>
          <p:nvGrpSpPr>
            <p:cNvPr id="95" name="그룹 94"/>
            <p:cNvGrpSpPr/>
            <p:nvPr userDrawn="1"/>
          </p:nvGrpSpPr>
          <p:grpSpPr>
            <a:xfrm rot="9000000">
              <a:off x="3663917" y="533841"/>
              <a:ext cx="2314087" cy="1440555"/>
              <a:chOff x="1112615" y="4589898"/>
              <a:chExt cx="1543684" cy="960966"/>
            </a:xfrm>
          </p:grpSpPr>
          <p:sp>
            <p:nvSpPr>
              <p:cNvPr id="96" name="타원 95"/>
              <p:cNvSpPr/>
              <p:nvPr userDrawn="1"/>
            </p:nvSpPr>
            <p:spPr>
              <a:xfrm flipV="1">
                <a:off x="2640142" y="55347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1800"/>
              </a:p>
            </p:txBody>
          </p:sp>
          <p:sp>
            <p:nvSpPr>
              <p:cNvPr id="98" name="타원 97"/>
              <p:cNvSpPr/>
              <p:nvPr userDrawn="1"/>
            </p:nvSpPr>
            <p:spPr>
              <a:xfrm flipV="1">
                <a:off x="1795443" y="4589898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1800"/>
              </a:p>
            </p:txBody>
          </p:sp>
          <p:sp>
            <p:nvSpPr>
              <p:cNvPr id="100" name="타원 99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1800"/>
              </a:p>
            </p:txBody>
          </p:sp>
        </p:grpSp>
      </p:grpSp>
      <p:cxnSp>
        <p:nvCxnSpPr>
          <p:cNvPr id="78" name="직선 연결선 77"/>
          <p:cNvCxnSpPr/>
          <p:nvPr userDrawn="1"/>
        </p:nvCxnSpPr>
        <p:spPr>
          <a:xfrm flipH="1" flipV="1">
            <a:off x="3116217" y="4607418"/>
            <a:ext cx="837963" cy="375105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435459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gradFill>
          <a:gsLst>
            <a:gs pos="100000">
              <a:srgbClr val="854C67"/>
            </a:gs>
            <a:gs pos="34000">
              <a:srgbClr val="221A4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667224" y="598165"/>
            <a:ext cx="10933752" cy="5359228"/>
            <a:chOff x="539552" y="533841"/>
            <a:chExt cx="8200314" cy="5359228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1800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866718" y="502086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547841" y="2681770"/>
              <a:ext cx="2192025" cy="3211299"/>
              <a:chOff x="1112615" y="3130979"/>
              <a:chExt cx="1462261" cy="2142202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577008" y="3130979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2254465" y="374776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1202750" y="24360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539552" y="4893383"/>
              <a:ext cx="1582819" cy="506641"/>
              <a:chOff x="6165917" y="540907"/>
              <a:chExt cx="1582819" cy="506641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7084507" y="5409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7719178" y="101799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165917" y="724290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3663917" y="533841"/>
              <a:ext cx="2314087" cy="1440555"/>
              <a:chOff x="1112615" y="4589898"/>
              <a:chExt cx="1543684" cy="960966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640142" y="55347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1800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795443" y="4589898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1800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1800"/>
              </a:p>
            </p:txBody>
          </p:sp>
        </p:grpSp>
      </p:grpSp>
      <p:cxnSp>
        <p:nvCxnSpPr>
          <p:cNvPr id="27" name="직선 연결선 26"/>
          <p:cNvCxnSpPr/>
          <p:nvPr userDrawn="1"/>
        </p:nvCxnSpPr>
        <p:spPr>
          <a:xfrm flipH="1" flipV="1">
            <a:off x="2716456" y="1785548"/>
            <a:ext cx="1555341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91448" y="2323064"/>
            <a:ext cx="2969453" cy="2211872"/>
          </a:xfrm>
          <a:noFill/>
          <a:ln w="50800" cap="flat">
            <a:solidFill>
              <a:schemeClr val="bg1"/>
            </a:solidFill>
            <a:miter lim="800000"/>
          </a:ln>
        </p:spPr>
        <p:txBody>
          <a:bodyPr vert="horz" lIns="180000" tIns="144000" rIns="180000" bIns="144000" rtlCol="0" anchor="ctr">
            <a:noAutofit/>
          </a:bodyPr>
          <a:lstStyle>
            <a:lvl1pPr>
              <a:lnSpc>
                <a:spcPct val="200000"/>
              </a:lnSpc>
              <a:defRPr lang="ko-KR" altLang="en-US" sz="2400" b="1" baseline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lt"/>
                <a:ea typeface="+mn-ea"/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 dirty="0"/>
              <a:t>FEEL</a:t>
            </a:r>
            <a:br>
              <a:rPr lang="en-US" altLang="ko-KR" dirty="0"/>
            </a:b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THE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LIGHT</a:t>
            </a:r>
            <a:endParaRPr lang="ko-KR" altLang="en-US" dirty="0"/>
          </a:p>
        </p:txBody>
      </p:sp>
      <p:cxnSp>
        <p:nvCxnSpPr>
          <p:cNvPr id="28" name="직선 연결선 27"/>
          <p:cNvCxnSpPr/>
          <p:nvPr userDrawn="1"/>
        </p:nvCxnSpPr>
        <p:spPr>
          <a:xfrm flipH="1" flipV="1">
            <a:off x="10652772" y="3514335"/>
            <a:ext cx="701033" cy="358366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텍스트 개체 틀 77"/>
          <p:cNvSpPr>
            <a:spLocks noGrp="1"/>
          </p:cNvSpPr>
          <p:nvPr>
            <p:ph type="body" sz="quarter" idx="13" hasCustomPrompt="1"/>
          </p:nvPr>
        </p:nvSpPr>
        <p:spPr>
          <a:xfrm>
            <a:off x="7025816" y="2286855"/>
            <a:ext cx="4362449" cy="229467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ko-KR" sz="3600" b="0" kern="1200" baseline="0" noProof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j-cs"/>
              </a:defRPr>
            </a:lvl1pPr>
          </a:lstStyle>
          <a:p>
            <a:pPr algn="dist">
              <a:lnSpc>
                <a:spcPct val="150000"/>
              </a:lnSpc>
            </a:pPr>
            <a:r>
              <a:rPr lang="en-US" altLang="ko-KR" sz="1000" dirty="0"/>
              <a:t>I Still Remember when things were Broken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But put together , the cracks were closing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Hurry up, hurry up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There's no more waiting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We're still worth saving</a:t>
            </a:r>
          </a:p>
        </p:txBody>
      </p:sp>
      <p:cxnSp>
        <p:nvCxnSpPr>
          <p:cNvPr id="80" name="직선 연결선 79"/>
          <p:cNvCxnSpPr/>
          <p:nvPr userDrawn="1"/>
        </p:nvCxnSpPr>
        <p:spPr>
          <a:xfrm flipH="1">
            <a:off x="5997724" y="3212976"/>
            <a:ext cx="196552" cy="432048"/>
          </a:xfrm>
          <a:prstGeom prst="line">
            <a:avLst/>
          </a:prstGeom>
          <a:ln w="19050" cap="rnd" cmpd="sng">
            <a:solidFill>
              <a:schemeClr val="bg1">
                <a:alpha val="62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9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559388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554029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806970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062564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300668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215081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556823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033936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DDEDC-57D4-4B77-A8D2-16C034F2741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86C6C1-BFFC-AD46-38BC-6E29FBE8B78B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-22621" y="-594"/>
            <a:ext cx="12193057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222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665" r:id="rId16"/>
    <p:sldLayoutId id="2147483667" r:id="rId17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9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4.png"/><Relationship Id="rId4" Type="http://schemas.openxmlformats.org/officeDocument/2006/relationships/image" Target="../media/image68.png"/><Relationship Id="rId9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3.png"/><Relationship Id="rId7" Type="http://schemas.openxmlformats.org/officeDocument/2006/relationships/image" Target="../media/image70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65.png"/><Relationship Id="rId7" Type="http://schemas.openxmlformats.org/officeDocument/2006/relationships/image" Target="../media/image70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79.png"/><Relationship Id="rId9" Type="http://schemas.openxmlformats.org/officeDocument/2006/relationships/image" Target="../media/image8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3434209" y="2852936"/>
            <a:ext cx="5515136" cy="842750"/>
          </a:xfrm>
        </p:spPr>
        <p:txBody>
          <a:bodyPr>
            <a:noAutofit/>
          </a:bodyPr>
          <a:lstStyle/>
          <a:p>
            <a:pPr algn="ctr"/>
            <a:r>
              <a:rPr lang="en-US" altLang="ko-KR" sz="8800" b="1">
                <a:solidFill>
                  <a:srgbClr val="FEF9E7"/>
                </a:solidFill>
                <a:latin typeface="Agency FB" panose="020B0503020202020204" pitchFamily="34" charset="0"/>
              </a:rPr>
              <a:t>Astron</a:t>
            </a:r>
            <a:r>
              <a:rPr lang="en-US" altLang="ko-KR" sz="8800" b="1">
                <a:latin typeface="Agency FB" panose="020B0503020202020204" pitchFamily="34" charset="0"/>
              </a:rPr>
              <a:t>  dust</a:t>
            </a:r>
            <a:endParaRPr lang="ko-KR" altLang="en-US" sz="8800" b="1" dirty="0">
              <a:latin typeface="Agency FB" panose="020B0503020202020204" pitchFamily="34" charset="0"/>
            </a:endParaRP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4608302" y="3832099"/>
            <a:ext cx="2783842" cy="369714"/>
          </a:xfrm>
        </p:spPr>
        <p:txBody>
          <a:bodyPr/>
          <a:lstStyle/>
          <a:p>
            <a:r>
              <a:rPr lang="en-US" altLang="ko-KR"/>
              <a:t>- </a:t>
            </a:r>
            <a:r>
              <a:rPr lang="en-US" altLang="ko-KR" b="1"/>
              <a:t>Spring FinalProject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2" name="부제목 4">
            <a:extLst>
              <a:ext uri="{FF2B5EF4-FFF2-40B4-BE49-F238E27FC236}">
                <a16:creationId xmlns:a16="http://schemas.microsoft.com/office/drawing/2014/main" id="{454E8B0D-E49D-2D26-E4E1-422785F9FD06}"/>
              </a:ext>
            </a:extLst>
          </p:cNvPr>
          <p:cNvSpPr txBox="1">
            <a:spLocks/>
          </p:cNvSpPr>
          <p:nvPr/>
        </p:nvSpPr>
        <p:spPr>
          <a:xfrm>
            <a:off x="5231904" y="4509120"/>
            <a:ext cx="2783842" cy="3697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100" b="1" spc="300"/>
              <a:t>202107003 </a:t>
            </a:r>
            <a:r>
              <a:rPr lang="ko-KR" altLang="en-US" sz="1100" b="1" spc="300"/>
              <a:t>양나은</a:t>
            </a:r>
            <a:endParaRPr lang="en-US" altLang="ko-KR" sz="1100" b="1" spc="300"/>
          </a:p>
          <a:p>
            <a:pPr algn="l"/>
            <a:r>
              <a:rPr lang="en-US" altLang="ko-KR" sz="1100" b="1" spc="300"/>
              <a:t>202107011 </a:t>
            </a:r>
            <a:r>
              <a:rPr lang="ko-KR" altLang="en-US" sz="1100" b="1" spc="300"/>
              <a:t>이승현</a:t>
            </a:r>
            <a:endParaRPr lang="en-US" altLang="ko-KR" sz="1100" b="1" spc="300" dirty="0"/>
          </a:p>
        </p:txBody>
      </p:sp>
    </p:spTree>
    <p:extLst>
      <p:ext uri="{BB962C8B-B14F-4D97-AF65-F5344CB8AC3E}">
        <p14:creationId xmlns:p14="http://schemas.microsoft.com/office/powerpoint/2010/main" val="2578354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D7D27B5-0B07-1C43-6A18-A2F49280F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D3DCBF-0570-FFDD-0B82-ADD364E10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4" name="내용 개체 틀 11">
            <a:extLst>
              <a:ext uri="{FF2B5EF4-FFF2-40B4-BE49-F238E27FC236}">
                <a16:creationId xmlns:a16="http://schemas.microsoft.com/office/drawing/2014/main" id="{3EFF9081-651C-4900-B75F-46F8313FA1D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2"/>
            <a:srcRect/>
            <a:tile tx="0" ty="0" sx="100000" sy="100000" flip="none" algn="br"/>
          </a:blip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DD85A73-D0B2-274F-9F32-597F1DE0FD8A}"/>
              </a:ext>
            </a:extLst>
          </p:cNvPr>
          <p:cNvSpPr txBox="1">
            <a:spLocks/>
          </p:cNvSpPr>
          <p:nvPr/>
        </p:nvSpPr>
        <p:spPr>
          <a:xfrm>
            <a:off x="4366078" y="3068960"/>
            <a:ext cx="3459843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60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9EDFC8D-5D97-C6C3-5586-0550F02CF1C3}"/>
              </a:ext>
            </a:extLst>
          </p:cNvPr>
          <p:cNvSpPr/>
          <p:nvPr/>
        </p:nvSpPr>
        <p:spPr>
          <a:xfrm>
            <a:off x="3287688" y="1988840"/>
            <a:ext cx="5328592" cy="2376264"/>
          </a:xfrm>
          <a:prstGeom prst="roundRect">
            <a:avLst/>
          </a:prstGeom>
          <a:solidFill>
            <a:srgbClr val="FFFFFF">
              <a:alpha val="7843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B3C397-4172-1354-1CEC-4C1F1D67AD15}"/>
              </a:ext>
            </a:extLst>
          </p:cNvPr>
          <p:cNvSpPr txBox="1"/>
          <p:nvPr/>
        </p:nvSpPr>
        <p:spPr>
          <a:xfrm>
            <a:off x="3751147" y="2564904"/>
            <a:ext cx="4649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0" b="1">
                <a:solidFill>
                  <a:schemeClr val="bg1"/>
                </a:solidFill>
              </a:rPr>
              <a:t>화면 구성</a:t>
            </a:r>
          </a:p>
        </p:txBody>
      </p:sp>
    </p:spTree>
    <p:extLst>
      <p:ext uri="{BB962C8B-B14F-4D97-AF65-F5344CB8AC3E}">
        <p14:creationId xmlns:p14="http://schemas.microsoft.com/office/powerpoint/2010/main" val="3395808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D7D27B5-0B07-1C43-6A18-A2F49280F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D3DCBF-0570-FFDD-0B82-ADD364E10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4" name="내용 개체 틀 11">
            <a:extLst>
              <a:ext uri="{FF2B5EF4-FFF2-40B4-BE49-F238E27FC236}">
                <a16:creationId xmlns:a16="http://schemas.microsoft.com/office/drawing/2014/main" id="{3EFF9081-651C-4900-B75F-46F8313FA1D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2"/>
            <a:srcRect/>
            <a:tile tx="0" ty="0" sx="100000" sy="100000" flip="none" algn="br"/>
          </a:blip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F41DAA0-B798-BD5A-6BAA-92E487A56EC9}"/>
              </a:ext>
            </a:extLst>
          </p:cNvPr>
          <p:cNvGrpSpPr/>
          <p:nvPr/>
        </p:nvGrpSpPr>
        <p:grpSpPr>
          <a:xfrm>
            <a:off x="2279575" y="1700808"/>
            <a:ext cx="7920882" cy="2554545"/>
            <a:chOff x="3154667" y="1844824"/>
            <a:chExt cx="4001037" cy="255454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041705-63BF-4BEC-AF05-7E846DDA4111}"/>
                </a:ext>
              </a:extLst>
            </p:cNvPr>
            <p:cNvSpPr txBox="1"/>
            <p:nvPr/>
          </p:nvSpPr>
          <p:spPr>
            <a:xfrm>
              <a:off x="3154667" y="1844824"/>
              <a:ext cx="4001037" cy="2554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0" b="1" spc="80">
                  <a:solidFill>
                    <a:schemeClr val="bg1"/>
                  </a:solidFill>
                </a:rPr>
                <a:t>LOGIN &amp; SIGN UP</a:t>
              </a:r>
              <a:endParaRPr lang="ko-KR" altLang="en-US" sz="8000" b="1" spc="8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6D7FE8D-4840-AF54-1113-06E8AE31E25E}"/>
                </a:ext>
              </a:extLst>
            </p:cNvPr>
            <p:cNvSpPr txBox="1"/>
            <p:nvPr/>
          </p:nvSpPr>
          <p:spPr>
            <a:xfrm>
              <a:off x="3591144" y="3203684"/>
              <a:ext cx="2808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>
                  <a:solidFill>
                    <a:schemeClr val="bg1"/>
                  </a:solidFill>
                </a:rPr>
                <a:t>      -  </a:t>
              </a:r>
              <a:r>
                <a:rPr lang="ko-KR" altLang="en-US">
                  <a:solidFill>
                    <a:schemeClr val="bg1"/>
                  </a:solidFill>
                </a:rPr>
                <a:t>로그인   과</a:t>
              </a:r>
              <a:r>
                <a:rPr lang="en-US" altLang="ko-KR">
                  <a:solidFill>
                    <a:schemeClr val="bg1"/>
                  </a:solidFill>
                </a:rPr>
                <a:t>   </a:t>
              </a:r>
              <a:r>
                <a:rPr lang="ko-KR" altLang="en-US">
                  <a:solidFill>
                    <a:schemeClr val="bg1"/>
                  </a:solidFill>
                </a:rPr>
                <a:t>회원 가입  </a:t>
              </a:r>
              <a:r>
                <a:rPr lang="en-US" altLang="ko-KR">
                  <a:solidFill>
                    <a:schemeClr val="bg1"/>
                  </a:solidFill>
                </a:rPr>
                <a:t>-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9824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3490E8C-8C4D-59F6-95E3-A8E024283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48FB8DA-634B-25BD-4CD3-2010718AF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4" name="내용 개체 틀 11">
            <a:extLst>
              <a:ext uri="{FF2B5EF4-FFF2-40B4-BE49-F238E27FC236}">
                <a16:creationId xmlns:a16="http://schemas.microsoft.com/office/drawing/2014/main" id="{EB24FE76-C942-9561-D049-5FD12765800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2"/>
            <a:srcRect/>
            <a:tile tx="0" ty="0" sx="100000" sy="100000" flip="none" algn="br"/>
          </a:blip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E4A480-9F04-20B5-5BC7-F518EDA791CF}"/>
              </a:ext>
            </a:extLst>
          </p:cNvPr>
          <p:cNvSpPr txBox="1"/>
          <p:nvPr/>
        </p:nvSpPr>
        <p:spPr>
          <a:xfrm>
            <a:off x="191344" y="35157"/>
            <a:ext cx="26350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 가입</a:t>
            </a:r>
            <a:endParaRPr lang="ko-KR" altLang="en-US" sz="40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9456075-977B-FD08-FB29-18F6B2159B06}"/>
              </a:ext>
            </a:extLst>
          </p:cNvPr>
          <p:cNvSpPr/>
          <p:nvPr/>
        </p:nvSpPr>
        <p:spPr>
          <a:xfrm>
            <a:off x="0" y="798568"/>
            <a:ext cx="2711624" cy="110152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BAD2739-67E2-3891-F859-D9C135D09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95" y="1020302"/>
            <a:ext cx="10670590" cy="55575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77569CD-5870-F587-7117-FA8D74B20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65" y="1186526"/>
            <a:ext cx="10590451" cy="520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5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D7D27B5-0B07-1C43-6A18-A2F49280F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D3DCBF-0570-FFDD-0B82-ADD364E10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4" name="내용 개체 틀 11">
            <a:extLst>
              <a:ext uri="{FF2B5EF4-FFF2-40B4-BE49-F238E27FC236}">
                <a16:creationId xmlns:a16="http://schemas.microsoft.com/office/drawing/2014/main" id="{3EFF9081-651C-4900-B75F-46F8313FA1D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2"/>
            <a:srcRect/>
            <a:tile tx="0" ty="0" sx="100000" sy="100000" flip="none" algn="br"/>
          </a:blip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BD796E-5AF5-456C-0EAD-A6B559662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88" y="1387828"/>
            <a:ext cx="4320480" cy="20411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2DD5D5-312F-0677-E678-AC0C868F06A9}"/>
              </a:ext>
            </a:extLst>
          </p:cNvPr>
          <p:cNvSpPr txBox="1"/>
          <p:nvPr/>
        </p:nvSpPr>
        <p:spPr>
          <a:xfrm>
            <a:off x="407368" y="188640"/>
            <a:ext cx="1294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</a:rPr>
              <a:t>구 성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68ABC0-6025-21EB-4CEE-25E2E683D67B}"/>
              </a:ext>
            </a:extLst>
          </p:cNvPr>
          <p:cNvGrpSpPr/>
          <p:nvPr/>
        </p:nvGrpSpPr>
        <p:grpSpPr>
          <a:xfrm>
            <a:off x="6528048" y="1340768"/>
            <a:ext cx="5328592" cy="4799558"/>
            <a:chOff x="5346494" y="1489116"/>
            <a:chExt cx="4813960" cy="41148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CD771FD-4FAD-BFBB-9077-186FF0480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46494" y="1489116"/>
              <a:ext cx="3143250" cy="41148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7E1A522-4B70-A218-E219-B9564FA6F9A7}"/>
                </a:ext>
              </a:extLst>
            </p:cNvPr>
            <p:cNvSpPr/>
            <p:nvPr/>
          </p:nvSpPr>
          <p:spPr>
            <a:xfrm>
              <a:off x="5999760" y="3430732"/>
              <a:ext cx="1769424" cy="3087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6395343-438B-9BF1-6A36-0DB7EF380D69}"/>
                </a:ext>
              </a:extLst>
            </p:cNvPr>
            <p:cNvSpPr/>
            <p:nvPr/>
          </p:nvSpPr>
          <p:spPr>
            <a:xfrm>
              <a:off x="5999760" y="5295158"/>
              <a:ext cx="1769424" cy="3087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0" name="원호 9">
              <a:extLst>
                <a:ext uri="{FF2B5EF4-FFF2-40B4-BE49-F238E27FC236}">
                  <a16:creationId xmlns:a16="http://schemas.microsoft.com/office/drawing/2014/main" id="{6EEA2E48-7E6D-9F8D-6683-169B484863D5}"/>
                </a:ext>
              </a:extLst>
            </p:cNvPr>
            <p:cNvSpPr/>
            <p:nvPr/>
          </p:nvSpPr>
          <p:spPr>
            <a:xfrm>
              <a:off x="7248128" y="3573016"/>
              <a:ext cx="1174322" cy="1876522"/>
            </a:xfrm>
            <a:prstGeom prst="arc">
              <a:avLst>
                <a:gd name="adj1" fmla="val 15891850"/>
                <a:gd name="adj2" fmla="val 5675318"/>
              </a:avLst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2EF1E27-4058-CFB3-C181-25741145A8CB}"/>
                </a:ext>
              </a:extLst>
            </p:cNvPr>
            <p:cNvSpPr txBox="1"/>
            <p:nvPr/>
          </p:nvSpPr>
          <p:spPr>
            <a:xfrm>
              <a:off x="8489744" y="4221088"/>
              <a:ext cx="1670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>
                  <a:solidFill>
                    <a:schemeClr val="bg1"/>
                  </a:solidFill>
                </a:rPr>
                <a:t>회원가입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6034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D7D27B5-0B07-1C43-6A18-A2F49280F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D3DCBF-0570-FFDD-0B82-ADD364E10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4" name="내용 개체 틀 11">
            <a:extLst>
              <a:ext uri="{FF2B5EF4-FFF2-40B4-BE49-F238E27FC236}">
                <a16:creationId xmlns:a16="http://schemas.microsoft.com/office/drawing/2014/main" id="{3EFF9081-651C-4900-B75F-46F8313FA1D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2"/>
            <a:srcRect/>
            <a:tile tx="0" ty="0" sx="100000" sy="100000" flip="none" algn="br"/>
          </a:blip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6674AD2-0E00-4C11-C727-7E3B056BC9FA}"/>
              </a:ext>
            </a:extLst>
          </p:cNvPr>
          <p:cNvGrpSpPr/>
          <p:nvPr/>
        </p:nvGrpSpPr>
        <p:grpSpPr>
          <a:xfrm>
            <a:off x="220390" y="647206"/>
            <a:ext cx="6316976" cy="4504594"/>
            <a:chOff x="333206" y="712520"/>
            <a:chExt cx="6381932" cy="414142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C41C62D-AE8F-2C9C-CA05-F362ABC37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3206" y="712520"/>
              <a:ext cx="6381932" cy="371697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E83FAF-B8F2-3473-C10C-783E7C1D739F}"/>
                </a:ext>
              </a:extLst>
            </p:cNvPr>
            <p:cNvSpPr txBox="1"/>
            <p:nvPr/>
          </p:nvSpPr>
          <p:spPr>
            <a:xfrm>
              <a:off x="333206" y="4429497"/>
              <a:ext cx="2883010" cy="424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>
                  <a:solidFill>
                    <a:schemeClr val="bg1"/>
                  </a:solidFill>
                </a:rPr>
                <a:t>▲ 회원 가입 페이지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724E533-EC76-2903-5391-5552ABA0CAEE}"/>
              </a:ext>
            </a:extLst>
          </p:cNvPr>
          <p:cNvSpPr txBox="1"/>
          <p:nvPr/>
        </p:nvSpPr>
        <p:spPr>
          <a:xfrm>
            <a:off x="259787" y="169381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</a:rPr>
              <a:t>1. </a:t>
            </a:r>
            <a:r>
              <a:rPr lang="ko-KR" altLang="en-US" sz="2400" b="1">
                <a:solidFill>
                  <a:schemeClr val="bg1"/>
                </a:solidFill>
              </a:rPr>
              <a:t>유저 중복 확인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4D09719-7774-D87A-33BF-5C7CF9EBA55D}"/>
              </a:ext>
            </a:extLst>
          </p:cNvPr>
          <p:cNvGrpSpPr/>
          <p:nvPr/>
        </p:nvGrpSpPr>
        <p:grpSpPr>
          <a:xfrm>
            <a:off x="6948167" y="125063"/>
            <a:ext cx="5019672" cy="2671577"/>
            <a:chOff x="6948167" y="125063"/>
            <a:chExt cx="5019672" cy="267157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B4FFDC6-ED4A-DB76-4F67-D271D48DFA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50"/>
            <a:stretch/>
          </p:blipFill>
          <p:spPr>
            <a:xfrm>
              <a:off x="6948167" y="125063"/>
              <a:ext cx="5019672" cy="267157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15E862E-0575-25A0-89C8-47E393039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15952" y="2442599"/>
              <a:ext cx="1257300" cy="333375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FD15D07-B0A0-2BC8-B43E-9310E91864D0}"/>
              </a:ext>
            </a:extLst>
          </p:cNvPr>
          <p:cNvGrpSpPr/>
          <p:nvPr/>
        </p:nvGrpSpPr>
        <p:grpSpPr>
          <a:xfrm>
            <a:off x="6845460" y="3120166"/>
            <a:ext cx="5134017" cy="828068"/>
            <a:chOff x="6776413" y="3005145"/>
            <a:chExt cx="5134017" cy="828068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4089071-189E-F72A-C9E3-D7D34BA1C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76413" y="3005145"/>
              <a:ext cx="5134017" cy="828068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99DF2C9-3B8D-ECBC-F7AC-A91F3B5FB0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10948"/>
            <a:stretch/>
          </p:blipFill>
          <p:spPr>
            <a:xfrm>
              <a:off x="10575064" y="3629994"/>
              <a:ext cx="1330288" cy="180988"/>
            </a:xfrm>
            <a:prstGeom prst="rect">
              <a:avLst/>
            </a:prstGeom>
          </p:spPr>
        </p:pic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B593B8D-0D71-1B5E-60EB-4F446089E7CD}"/>
              </a:ext>
            </a:extLst>
          </p:cNvPr>
          <p:cNvCxnSpPr>
            <a:cxnSpLocks/>
          </p:cNvCxnSpPr>
          <p:nvPr/>
        </p:nvCxnSpPr>
        <p:spPr>
          <a:xfrm flipV="1">
            <a:off x="4911437" y="379393"/>
            <a:ext cx="2036730" cy="16349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D7DA1AE-C2D6-E4D7-D466-506275AFA53B}"/>
              </a:ext>
            </a:extLst>
          </p:cNvPr>
          <p:cNvGrpSpPr/>
          <p:nvPr/>
        </p:nvGrpSpPr>
        <p:grpSpPr>
          <a:xfrm>
            <a:off x="6680332" y="4283502"/>
            <a:ext cx="5134016" cy="771252"/>
            <a:chOff x="6680332" y="4283502"/>
            <a:chExt cx="5134016" cy="771252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BD8EFA1-5023-3DCE-C956-896BE865E19D}"/>
                </a:ext>
              </a:extLst>
            </p:cNvPr>
            <p:cNvGrpSpPr/>
            <p:nvPr/>
          </p:nvGrpSpPr>
          <p:grpSpPr>
            <a:xfrm>
              <a:off x="6680332" y="4283502"/>
              <a:ext cx="5134016" cy="771252"/>
              <a:chOff x="6727729" y="3429000"/>
              <a:chExt cx="5134016" cy="771252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2DFBB68F-00C9-93C2-916F-78FD6245E4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27729" y="3429000"/>
                <a:ext cx="5134016" cy="766271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FE75E109-3AC7-5385-E476-DF93B27D5D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65933" y="3903503"/>
                <a:ext cx="1879408" cy="296749"/>
              </a:xfrm>
              <a:prstGeom prst="rect">
                <a:avLst/>
              </a:prstGeom>
            </p:spPr>
          </p:pic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776AC69-1E09-FAA8-FEBF-F40987837C26}"/>
                </a:ext>
              </a:extLst>
            </p:cNvPr>
            <p:cNvSpPr/>
            <p:nvPr/>
          </p:nvSpPr>
          <p:spPr>
            <a:xfrm>
              <a:off x="7781754" y="4484664"/>
              <a:ext cx="3728008" cy="2404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75D314-3C55-485A-9DC7-942C7C3B95AD}"/>
              </a:ext>
            </a:extLst>
          </p:cNvPr>
          <p:cNvGrpSpPr/>
          <p:nvPr/>
        </p:nvGrpSpPr>
        <p:grpSpPr>
          <a:xfrm>
            <a:off x="6600180" y="5709424"/>
            <a:ext cx="5585010" cy="915166"/>
            <a:chOff x="5867321" y="5709427"/>
            <a:chExt cx="6316976" cy="947547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25414A6-3E26-82BF-A452-E771B16B0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67321" y="5709427"/>
              <a:ext cx="6316976" cy="947547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F4316CC-B939-F681-167E-C07A09D1C4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10702" b="15502"/>
            <a:stretch/>
          </p:blipFill>
          <p:spPr>
            <a:xfrm>
              <a:off x="9979096" y="6369169"/>
              <a:ext cx="2143125" cy="238988"/>
            </a:xfrm>
            <a:prstGeom prst="rect">
              <a:avLst/>
            </a:prstGeom>
          </p:spPr>
        </p:pic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4D0F155-A99B-2838-05EC-A8165C83C3AB}"/>
              </a:ext>
            </a:extLst>
          </p:cNvPr>
          <p:cNvSpPr/>
          <p:nvPr/>
        </p:nvSpPr>
        <p:spPr>
          <a:xfrm>
            <a:off x="8328248" y="3449071"/>
            <a:ext cx="2016224" cy="1959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663FA89-A9B4-C89C-FA2F-9CBA76B71E84}"/>
              </a:ext>
            </a:extLst>
          </p:cNvPr>
          <p:cNvSpPr/>
          <p:nvPr/>
        </p:nvSpPr>
        <p:spPr>
          <a:xfrm>
            <a:off x="8246391" y="1032133"/>
            <a:ext cx="3626861" cy="2366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54200F1-64CF-0378-9AF2-3C33813B003D}"/>
              </a:ext>
            </a:extLst>
          </p:cNvPr>
          <p:cNvSpPr/>
          <p:nvPr/>
        </p:nvSpPr>
        <p:spPr>
          <a:xfrm>
            <a:off x="6816080" y="6033644"/>
            <a:ext cx="3312368" cy="2126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87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D7D27B5-0B07-1C43-6A18-A2F49280F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D3DCBF-0570-FFDD-0B82-ADD364E10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4" name="내용 개체 틀 11">
            <a:extLst>
              <a:ext uri="{FF2B5EF4-FFF2-40B4-BE49-F238E27FC236}">
                <a16:creationId xmlns:a16="http://schemas.microsoft.com/office/drawing/2014/main" id="{3EFF9081-651C-4900-B75F-46F8313FA1D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2"/>
            <a:srcRect/>
            <a:tile tx="0" ty="0" sx="100000" sy="100000" flip="none" algn="br"/>
          </a:blip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F6122ED-5035-CFD6-9A6C-C5085A938110}"/>
              </a:ext>
            </a:extLst>
          </p:cNvPr>
          <p:cNvGrpSpPr/>
          <p:nvPr/>
        </p:nvGrpSpPr>
        <p:grpSpPr>
          <a:xfrm>
            <a:off x="413083" y="1194968"/>
            <a:ext cx="11355598" cy="4378900"/>
            <a:chOff x="447627" y="2437998"/>
            <a:chExt cx="11355598" cy="43789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F087C4-4431-6D5D-4BF7-1E3114322110}"/>
                </a:ext>
              </a:extLst>
            </p:cNvPr>
            <p:cNvGrpSpPr/>
            <p:nvPr/>
          </p:nvGrpSpPr>
          <p:grpSpPr>
            <a:xfrm>
              <a:off x="447627" y="2437999"/>
              <a:ext cx="5500965" cy="4378899"/>
              <a:chOff x="527744" y="2210175"/>
              <a:chExt cx="5500965" cy="4378899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C94CC4B0-1C11-7EB7-F551-92AE8C004B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7979" y="2704880"/>
                <a:ext cx="5490730" cy="3193632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9AD9DC07-28BE-1AFA-1181-26A896410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3019" y="5207949"/>
                <a:ext cx="2600325" cy="1381125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6549D1-EBD9-00AE-7B90-3797F033D20D}"/>
                  </a:ext>
                </a:extLst>
              </p:cNvPr>
              <p:cNvSpPr txBox="1"/>
              <p:nvPr/>
            </p:nvSpPr>
            <p:spPr>
              <a:xfrm>
                <a:off x="527744" y="2210175"/>
                <a:ext cx="46645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b="1">
                    <a:solidFill>
                      <a:schemeClr val="bg1"/>
                    </a:solidFill>
                  </a:rPr>
                  <a:t>이미 존재하는 </a:t>
                </a:r>
                <a:r>
                  <a:rPr lang="en-US" altLang="ko-KR" sz="2400" b="1">
                    <a:solidFill>
                      <a:schemeClr val="bg1"/>
                    </a:solidFill>
                  </a:rPr>
                  <a:t>user </a:t>
                </a:r>
                <a:r>
                  <a:rPr lang="ko-KR" altLang="en-US" sz="2400" b="1">
                    <a:solidFill>
                      <a:schemeClr val="bg1"/>
                    </a:solidFill>
                  </a:rPr>
                  <a:t>일 경우</a:t>
                </a: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59E262D-C293-4450-810F-C1FD9CC9C1AE}"/>
                </a:ext>
              </a:extLst>
            </p:cNvPr>
            <p:cNvGrpSpPr/>
            <p:nvPr/>
          </p:nvGrpSpPr>
          <p:grpSpPr>
            <a:xfrm>
              <a:off x="6214765" y="2437998"/>
              <a:ext cx="5588460" cy="3688337"/>
              <a:chOff x="6130875" y="2210174"/>
              <a:chExt cx="5588460" cy="3688337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BBADCD96-D30E-3852-F91F-1E2EE1D471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24916" y="2704880"/>
                <a:ext cx="5494419" cy="3193631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C2B4961-C985-3AB3-9CB7-552611CD147A}"/>
                  </a:ext>
                </a:extLst>
              </p:cNvPr>
              <p:cNvSpPr txBox="1"/>
              <p:nvPr/>
            </p:nvSpPr>
            <p:spPr>
              <a:xfrm>
                <a:off x="6130875" y="2210174"/>
                <a:ext cx="55598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b="1">
                    <a:solidFill>
                      <a:schemeClr val="bg1"/>
                    </a:solidFill>
                  </a:rPr>
                  <a:t>존재하지 않는 </a:t>
                </a:r>
                <a:r>
                  <a:rPr lang="en-US" altLang="ko-KR" sz="2400" b="1">
                    <a:solidFill>
                      <a:schemeClr val="bg1"/>
                    </a:solidFill>
                  </a:rPr>
                  <a:t>user</a:t>
                </a:r>
                <a:r>
                  <a:rPr lang="ko-KR" altLang="en-US" sz="2400" b="1">
                    <a:solidFill>
                      <a:schemeClr val="bg1"/>
                    </a:solidFill>
                  </a:rPr>
                  <a:t>일 경우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5508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D7D27B5-0B07-1C43-6A18-A2F49280F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D3DCBF-0570-FFDD-0B82-ADD364E10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4" name="내용 개체 틀 11">
            <a:extLst>
              <a:ext uri="{FF2B5EF4-FFF2-40B4-BE49-F238E27FC236}">
                <a16:creationId xmlns:a16="http://schemas.microsoft.com/office/drawing/2014/main" id="{3EFF9081-651C-4900-B75F-46F8313FA1D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2"/>
            <a:srcRect/>
            <a:tile tx="0" ty="0" sx="100000" sy="100000" flip="none" algn="br"/>
          </a:blip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24975E-078D-B709-D8FE-C75302AEBD1A}"/>
              </a:ext>
            </a:extLst>
          </p:cNvPr>
          <p:cNvSpPr txBox="1"/>
          <p:nvPr/>
        </p:nvSpPr>
        <p:spPr>
          <a:xfrm>
            <a:off x="259787" y="169381"/>
            <a:ext cx="2823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</a:rPr>
              <a:t>2. </a:t>
            </a:r>
            <a:r>
              <a:rPr lang="ko-KR" altLang="en-US" sz="2400" b="1">
                <a:solidFill>
                  <a:schemeClr val="bg1"/>
                </a:solidFill>
              </a:rPr>
              <a:t>비밀번호 확인 </a:t>
            </a:r>
            <a:r>
              <a:rPr lang="en-US" altLang="ko-KR" sz="2400" b="1">
                <a:solidFill>
                  <a:schemeClr val="bg1"/>
                </a:solidFill>
              </a:rPr>
              <a:t>(1)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845933D-D9EF-6FF3-1776-28E6C9DDC8DF}"/>
              </a:ext>
            </a:extLst>
          </p:cNvPr>
          <p:cNvGrpSpPr/>
          <p:nvPr/>
        </p:nvGrpSpPr>
        <p:grpSpPr>
          <a:xfrm>
            <a:off x="3679516" y="4959771"/>
            <a:ext cx="8379566" cy="1695531"/>
            <a:chOff x="2586359" y="4457882"/>
            <a:chExt cx="8379566" cy="169553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E3D83C0-463B-D41D-72AA-6F0B2F6BE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6359" y="4457882"/>
              <a:ext cx="8379566" cy="169553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905DD50-868A-E634-800B-3A59BB838C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0948"/>
            <a:stretch/>
          </p:blipFill>
          <p:spPr>
            <a:xfrm>
              <a:off x="9058060" y="5823284"/>
              <a:ext cx="1884709" cy="256418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CCD1D42-B5AA-AA5F-336C-6210F7CBB094}"/>
              </a:ext>
            </a:extLst>
          </p:cNvPr>
          <p:cNvGrpSpPr/>
          <p:nvPr/>
        </p:nvGrpSpPr>
        <p:grpSpPr>
          <a:xfrm>
            <a:off x="6785810" y="343148"/>
            <a:ext cx="5087639" cy="3836820"/>
            <a:chOff x="6304547" y="137039"/>
            <a:chExt cx="5507026" cy="404828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08BFE0-79ED-85A4-B4DD-E5414A11C6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24"/>
            <a:stretch/>
          </p:blipFill>
          <p:spPr>
            <a:xfrm>
              <a:off x="6304547" y="137039"/>
              <a:ext cx="5507026" cy="4048284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712742E-4424-7A80-FEAB-5D7374A68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54273" y="3813743"/>
              <a:ext cx="1257300" cy="333375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C4A0776-B135-8BD8-8248-E3A04E4B59AC}"/>
              </a:ext>
            </a:extLst>
          </p:cNvPr>
          <p:cNvGrpSpPr/>
          <p:nvPr/>
        </p:nvGrpSpPr>
        <p:grpSpPr>
          <a:xfrm>
            <a:off x="220390" y="647205"/>
            <a:ext cx="6414166" cy="4581091"/>
            <a:chOff x="220390" y="647205"/>
            <a:chExt cx="6414166" cy="4581091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0DC3077-7503-956C-A910-DA9F07E0DCD7}"/>
                </a:ext>
              </a:extLst>
            </p:cNvPr>
            <p:cNvGrpSpPr/>
            <p:nvPr/>
          </p:nvGrpSpPr>
          <p:grpSpPr>
            <a:xfrm>
              <a:off x="220390" y="647205"/>
              <a:ext cx="6414166" cy="4581091"/>
              <a:chOff x="333206" y="712520"/>
              <a:chExt cx="6381932" cy="4133539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F3C43110-8410-DDD2-95E6-FCE9E3942D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3206" y="712520"/>
                <a:ext cx="6381932" cy="3716977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EF47E03-5FC7-ABD7-19CF-780A9FCA9543}"/>
                  </a:ext>
                </a:extLst>
              </p:cNvPr>
              <p:cNvSpPr txBox="1"/>
              <p:nvPr/>
            </p:nvSpPr>
            <p:spPr>
              <a:xfrm>
                <a:off x="333206" y="4429497"/>
                <a:ext cx="2839325" cy="41656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>
                    <a:solidFill>
                      <a:schemeClr val="bg1"/>
                    </a:solidFill>
                  </a:rPr>
                  <a:t>▲ 회원 가입 페이지</a:t>
                </a:r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5507E8D-6E77-4CE3-0E36-2B61CF02BFD0}"/>
                </a:ext>
              </a:extLst>
            </p:cNvPr>
            <p:cNvSpPr/>
            <p:nvPr/>
          </p:nvSpPr>
          <p:spPr>
            <a:xfrm>
              <a:off x="1466898" y="2449077"/>
              <a:ext cx="3792621" cy="108476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3209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D7D27B5-0B07-1C43-6A18-A2F49280F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D3DCBF-0570-FFDD-0B82-ADD364E10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4" name="내용 개체 틀 11">
            <a:extLst>
              <a:ext uri="{FF2B5EF4-FFF2-40B4-BE49-F238E27FC236}">
                <a16:creationId xmlns:a16="http://schemas.microsoft.com/office/drawing/2014/main" id="{3EFF9081-651C-4900-B75F-46F8313FA1D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2"/>
            <a:srcRect/>
            <a:tile tx="0" ty="0" sx="100000" sy="100000" flip="none" algn="br"/>
          </a:blip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CC224B-DB87-293C-A227-196A6D4AB1E3}"/>
              </a:ext>
            </a:extLst>
          </p:cNvPr>
          <p:cNvSpPr txBox="1"/>
          <p:nvPr/>
        </p:nvSpPr>
        <p:spPr>
          <a:xfrm>
            <a:off x="259787" y="169381"/>
            <a:ext cx="2823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</a:rPr>
              <a:t>2. </a:t>
            </a:r>
            <a:r>
              <a:rPr lang="ko-KR" altLang="en-US" sz="2400" b="1">
                <a:solidFill>
                  <a:schemeClr val="bg1"/>
                </a:solidFill>
              </a:rPr>
              <a:t>비밀번호 확인 </a:t>
            </a:r>
            <a:r>
              <a:rPr lang="en-US" altLang="ko-KR" sz="2400" b="1">
                <a:solidFill>
                  <a:schemeClr val="bg1"/>
                </a:solidFill>
              </a:rPr>
              <a:t>(2)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57E0517-6612-2433-04F5-405D63026823}"/>
              </a:ext>
            </a:extLst>
          </p:cNvPr>
          <p:cNvGrpSpPr/>
          <p:nvPr/>
        </p:nvGrpSpPr>
        <p:grpSpPr>
          <a:xfrm>
            <a:off x="244554" y="895379"/>
            <a:ext cx="6414166" cy="4581091"/>
            <a:chOff x="333206" y="712520"/>
            <a:chExt cx="6381932" cy="413353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0C89338-FBA5-0B59-8855-0F09E3259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3206" y="712520"/>
              <a:ext cx="6381932" cy="371697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267DF9-8071-AD71-95F0-F6FD97798D03}"/>
                </a:ext>
              </a:extLst>
            </p:cNvPr>
            <p:cNvSpPr txBox="1"/>
            <p:nvPr/>
          </p:nvSpPr>
          <p:spPr>
            <a:xfrm>
              <a:off x="333206" y="4429497"/>
              <a:ext cx="2839325" cy="4165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>
                  <a:solidFill>
                    <a:schemeClr val="bg1"/>
                  </a:solidFill>
                </a:rPr>
                <a:t>▲ 회원 가입 페이지</a:t>
              </a: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A02D139-1597-9D3C-7740-E85FC26556BE}"/>
              </a:ext>
            </a:extLst>
          </p:cNvPr>
          <p:cNvSpPr/>
          <p:nvPr/>
        </p:nvSpPr>
        <p:spPr>
          <a:xfrm>
            <a:off x="1487488" y="2683855"/>
            <a:ext cx="3792621" cy="10847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4CCE29B-21E1-B99C-ADBD-06D6FBA2922B}"/>
              </a:ext>
            </a:extLst>
          </p:cNvPr>
          <p:cNvGrpSpPr/>
          <p:nvPr/>
        </p:nvGrpSpPr>
        <p:grpSpPr>
          <a:xfrm>
            <a:off x="6285470" y="1700808"/>
            <a:ext cx="5616624" cy="3816424"/>
            <a:chOff x="6536423" y="169381"/>
            <a:chExt cx="5395790" cy="350896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5B0CE74-E5F3-7D47-635F-FD15E57E6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36423" y="169381"/>
              <a:ext cx="5395790" cy="350896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C385F5B-C4F0-65D5-5740-B129AD97F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41488" y="3271837"/>
              <a:ext cx="1990725" cy="314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4141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D7D27B5-0B07-1C43-6A18-A2F49280F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D3DCBF-0570-FFDD-0B82-ADD364E10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4" name="내용 개체 틀 11">
            <a:extLst>
              <a:ext uri="{FF2B5EF4-FFF2-40B4-BE49-F238E27FC236}">
                <a16:creationId xmlns:a16="http://schemas.microsoft.com/office/drawing/2014/main" id="{3EFF9081-651C-4900-B75F-46F8313FA1D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2"/>
            <a:srcRect/>
            <a:tile tx="0" ty="0" sx="100000" sy="100000" flip="none" algn="br"/>
          </a:blip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9103E5-D45A-9E90-26A6-A2D6FD199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41" y="1448477"/>
            <a:ext cx="5800920" cy="33740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467170-DAB0-84D4-0A72-4B7D66648A67}"/>
              </a:ext>
            </a:extLst>
          </p:cNvPr>
          <p:cNvSpPr txBox="1"/>
          <p:nvPr/>
        </p:nvSpPr>
        <p:spPr>
          <a:xfrm>
            <a:off x="383911" y="916166"/>
            <a:ext cx="5650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</a:rPr>
              <a:t>password</a:t>
            </a:r>
            <a:r>
              <a:rPr lang="ko-KR" altLang="en-US" sz="2000" b="1">
                <a:solidFill>
                  <a:schemeClr val="bg1"/>
                </a:solidFill>
              </a:rPr>
              <a:t> 와 </a:t>
            </a:r>
            <a:r>
              <a:rPr lang="en-US" altLang="ko-KR" sz="2000" b="1">
                <a:solidFill>
                  <a:schemeClr val="bg1"/>
                </a:solidFill>
              </a:rPr>
              <a:t>password</a:t>
            </a:r>
            <a:r>
              <a:rPr lang="ko-KR" altLang="en-US" sz="2000" b="1">
                <a:solidFill>
                  <a:schemeClr val="bg1"/>
                </a:solidFill>
              </a:rPr>
              <a:t> 확인이 일치하지 않는 경우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5B4ED1-B043-A230-B630-35F6A47AA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41" y="1439414"/>
            <a:ext cx="5800919" cy="33831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C517C7-064F-5192-9A27-4C8E06165BE8}"/>
              </a:ext>
            </a:extLst>
          </p:cNvPr>
          <p:cNvSpPr txBox="1"/>
          <p:nvPr/>
        </p:nvSpPr>
        <p:spPr>
          <a:xfrm>
            <a:off x="6640879" y="934766"/>
            <a:ext cx="50799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</a:rPr>
              <a:t>password</a:t>
            </a:r>
            <a:r>
              <a:rPr lang="ko-KR" altLang="en-US" sz="2000" b="1">
                <a:solidFill>
                  <a:schemeClr val="bg1"/>
                </a:solidFill>
              </a:rPr>
              <a:t> 와 </a:t>
            </a:r>
            <a:r>
              <a:rPr lang="en-US" altLang="ko-KR" sz="2000" b="1">
                <a:solidFill>
                  <a:schemeClr val="bg1"/>
                </a:solidFill>
              </a:rPr>
              <a:t>password</a:t>
            </a:r>
            <a:r>
              <a:rPr lang="ko-KR" altLang="en-US" sz="2000" b="1">
                <a:solidFill>
                  <a:schemeClr val="bg1"/>
                </a:solidFill>
              </a:rPr>
              <a:t> 확인이 일치하는 경우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065D90E-F37F-7132-D805-ABEE0C5CD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402" y="1412382"/>
            <a:ext cx="5808700" cy="33831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864B095-8768-344E-6FC2-8F6128A90B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7596" y="1412382"/>
            <a:ext cx="5781506" cy="337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1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D7D27B5-0B07-1C43-6A18-A2F49280F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D3DCBF-0570-FFDD-0B82-ADD364E10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4" name="내용 개체 틀 11">
            <a:extLst>
              <a:ext uri="{FF2B5EF4-FFF2-40B4-BE49-F238E27FC236}">
                <a16:creationId xmlns:a16="http://schemas.microsoft.com/office/drawing/2014/main" id="{3EFF9081-651C-4900-B75F-46F8313FA1D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2"/>
            <a:srcRect/>
            <a:tile tx="0" ty="0" sx="100000" sy="100000" flip="none" algn="br"/>
          </a:blip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74F194-DEBE-014E-5252-C74FC44EB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719" y="1039889"/>
            <a:ext cx="10345081" cy="54810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EF6FD6-A10F-E973-D130-FAD745ED70FA}"/>
              </a:ext>
            </a:extLst>
          </p:cNvPr>
          <p:cNvSpPr txBox="1"/>
          <p:nvPr/>
        </p:nvSpPr>
        <p:spPr>
          <a:xfrm>
            <a:off x="597900" y="77443"/>
            <a:ext cx="2160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 그 인</a:t>
            </a:r>
            <a:endParaRPr lang="ko-KR" altLang="en-US" sz="36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5855302-F7E6-1E00-C878-3D9112FCF2D0}"/>
              </a:ext>
            </a:extLst>
          </p:cNvPr>
          <p:cNvSpPr/>
          <p:nvPr/>
        </p:nvSpPr>
        <p:spPr>
          <a:xfrm>
            <a:off x="0" y="798568"/>
            <a:ext cx="2711624" cy="110152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955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5690602" y="2322001"/>
            <a:ext cx="825500" cy="374519"/>
          </a:xfrm>
        </p:spPr>
        <p:txBody>
          <a:bodyPr/>
          <a:lstStyle/>
          <a:p>
            <a:pPr marL="0" indent="0" algn="dist">
              <a:buNone/>
            </a:pPr>
            <a:r>
              <a:rPr lang="ko-KR" altLang="en-US" b="1">
                <a:gradFill flip="none" rotWithShape="1">
                  <a:gsLst>
                    <a:gs pos="31000">
                      <a:srgbClr val="543B5B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rPr>
              <a:t>팀 구성</a:t>
            </a:r>
            <a:endParaRPr lang="ko-KR" altLang="en-US" b="1" dirty="0">
              <a:gradFill flip="none" rotWithShape="1">
                <a:gsLst>
                  <a:gs pos="31000">
                    <a:srgbClr val="543B5B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ABD949-A51A-0522-7647-B8143DCDC40D}"/>
              </a:ext>
            </a:extLst>
          </p:cNvPr>
          <p:cNvSpPr txBox="1"/>
          <p:nvPr/>
        </p:nvSpPr>
        <p:spPr>
          <a:xfrm>
            <a:off x="5015880" y="908720"/>
            <a:ext cx="2160240" cy="374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팀 구성 및 역할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FC166FD-0764-EBB4-9C30-6282078B993F}"/>
              </a:ext>
            </a:extLst>
          </p:cNvPr>
          <p:cNvGrpSpPr/>
          <p:nvPr/>
        </p:nvGrpSpPr>
        <p:grpSpPr>
          <a:xfrm>
            <a:off x="1919536" y="188640"/>
            <a:ext cx="8280920" cy="6264696"/>
            <a:chOff x="263352" y="188640"/>
            <a:chExt cx="11665296" cy="648072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FFDAF557-5FA5-85D2-DE13-6C206B737725}"/>
                </a:ext>
              </a:extLst>
            </p:cNvPr>
            <p:cNvSpPr/>
            <p:nvPr/>
          </p:nvSpPr>
          <p:spPr>
            <a:xfrm>
              <a:off x="263352" y="188640"/>
              <a:ext cx="11665296" cy="6480720"/>
            </a:xfrm>
            <a:prstGeom prst="roundRect">
              <a:avLst/>
            </a:prstGeom>
            <a:solidFill>
              <a:srgbClr val="F1F0E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5C2E51-B9B0-388A-06F4-F1963877F8FC}"/>
                </a:ext>
              </a:extLst>
            </p:cNvPr>
            <p:cNvSpPr txBox="1"/>
            <p:nvPr/>
          </p:nvSpPr>
          <p:spPr>
            <a:xfrm>
              <a:off x="1336898" y="933550"/>
              <a:ext cx="5641044" cy="732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>
                  <a:solidFill>
                    <a:schemeClr val="bg2">
                      <a:lumMod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팀 구성 및 역할</a:t>
              </a:r>
            </a:p>
          </p:txBody>
        </p:sp>
      </p:grp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855722" y="2208639"/>
            <a:ext cx="6408547" cy="3080619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3200" b="1" spc="300">
                <a:solidFill>
                  <a:srgbClr val="3B3838"/>
                </a:solidFill>
              </a:rPr>
              <a:t>- </a:t>
            </a:r>
            <a:r>
              <a:rPr lang="ko-KR" altLang="en-US" sz="3200" b="1" spc="300">
                <a:solidFill>
                  <a:srgbClr val="3B3838"/>
                </a:solidFill>
              </a:rPr>
              <a:t>양나은 </a:t>
            </a:r>
            <a:r>
              <a:rPr lang="en-US" altLang="ko-KR" sz="3200" b="1" spc="300">
                <a:solidFill>
                  <a:srgbClr val="3B3838"/>
                </a:solidFill>
              </a:rPr>
              <a:t>: </a:t>
            </a:r>
            <a:r>
              <a:rPr lang="ko-KR" altLang="en-US" sz="3200" b="1" spc="300">
                <a:solidFill>
                  <a:srgbClr val="3B3838"/>
                </a:solidFill>
              </a:rPr>
              <a:t>채팅</a:t>
            </a:r>
            <a:r>
              <a:rPr lang="en-US" altLang="ko-KR" sz="3200" b="1" spc="300">
                <a:solidFill>
                  <a:srgbClr val="3B3838"/>
                </a:solidFill>
              </a:rPr>
              <a:t>, </a:t>
            </a:r>
            <a:r>
              <a:rPr lang="ko-KR" altLang="en-US" sz="3200" b="1" spc="300">
                <a:solidFill>
                  <a:srgbClr val="3B3838"/>
                </a:solidFill>
              </a:rPr>
              <a:t>게시판</a:t>
            </a:r>
            <a:endParaRPr lang="en-US" altLang="ko-KR" sz="3200" b="1" spc="300">
              <a:solidFill>
                <a:srgbClr val="3B3838"/>
              </a:solidFill>
            </a:endParaRPr>
          </a:p>
          <a:p>
            <a:pPr algn="l">
              <a:lnSpc>
                <a:spcPct val="100000"/>
              </a:lnSpc>
            </a:pPr>
            <a:endParaRPr lang="en-US" altLang="ko-KR" sz="3200" b="1" spc="300">
              <a:solidFill>
                <a:srgbClr val="3B3838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-US" altLang="ko-KR" sz="3200" b="1" spc="300">
                <a:solidFill>
                  <a:srgbClr val="3B3838"/>
                </a:solidFill>
              </a:rPr>
              <a:t>- </a:t>
            </a:r>
            <a:r>
              <a:rPr lang="ko-KR" altLang="en-US" sz="3200" b="1" spc="300">
                <a:solidFill>
                  <a:srgbClr val="3B3838"/>
                </a:solidFill>
              </a:rPr>
              <a:t>이승현 </a:t>
            </a:r>
            <a:r>
              <a:rPr lang="en-US" altLang="ko-KR" sz="3200" b="1" spc="300">
                <a:solidFill>
                  <a:srgbClr val="3B3838"/>
                </a:solidFill>
              </a:rPr>
              <a:t>: UI,</a:t>
            </a:r>
            <a:r>
              <a:rPr lang="ko-KR" altLang="en-US" sz="3200" b="1" spc="300">
                <a:solidFill>
                  <a:srgbClr val="3B3838"/>
                </a:solidFill>
              </a:rPr>
              <a:t> 로그인</a:t>
            </a:r>
            <a:r>
              <a:rPr lang="en-US" altLang="ko-KR" sz="3200" b="1" spc="300">
                <a:solidFill>
                  <a:srgbClr val="3B3838"/>
                </a:solidFill>
              </a:rPr>
              <a:t>, </a:t>
            </a:r>
          </a:p>
          <a:p>
            <a:pPr algn="l">
              <a:lnSpc>
                <a:spcPct val="100000"/>
              </a:lnSpc>
            </a:pPr>
            <a:r>
              <a:rPr lang="en-US" altLang="ko-KR" sz="3200" b="1" spc="300">
                <a:solidFill>
                  <a:srgbClr val="3B3838"/>
                </a:solidFill>
              </a:rPr>
              <a:t>		  </a:t>
            </a:r>
            <a:r>
              <a:rPr lang="ko-KR" altLang="en-US" sz="3200" b="1" spc="300">
                <a:solidFill>
                  <a:srgbClr val="3B3838"/>
                </a:solidFill>
              </a:rPr>
              <a:t>마이페이지</a:t>
            </a:r>
            <a:r>
              <a:rPr lang="en-US" altLang="ko-KR" sz="3200" b="1" spc="300">
                <a:solidFill>
                  <a:srgbClr val="3B3838"/>
                </a:solidFill>
              </a:rPr>
              <a:t>, nasapic</a:t>
            </a:r>
            <a:endParaRPr lang="en-US" altLang="ko-KR" sz="3200" b="1" spc="300" dirty="0">
              <a:solidFill>
                <a:srgbClr val="3B38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29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A94FC2DA-63DC-3CD3-4ADF-F95B72388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76093E9-0B03-B704-7873-853C2632F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4" name="내용 개체 틀 11">
            <a:extLst>
              <a:ext uri="{FF2B5EF4-FFF2-40B4-BE49-F238E27FC236}">
                <a16:creationId xmlns:a16="http://schemas.microsoft.com/office/drawing/2014/main" id="{A262453F-8A30-AB3F-F9E4-26A9E947A02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2"/>
            <a:srcRect/>
            <a:tile tx="0" ty="0" sx="100000" sy="100000" flip="none" algn="br"/>
          </a:blip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4115C7F-D1CB-F9F8-691B-17DCA75F5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11" y="1709261"/>
            <a:ext cx="5389329" cy="3140968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2D782CA-496B-BF9E-2F4C-F447A6625A9E}"/>
              </a:ext>
            </a:extLst>
          </p:cNvPr>
          <p:cNvGrpSpPr/>
          <p:nvPr/>
        </p:nvGrpSpPr>
        <p:grpSpPr>
          <a:xfrm>
            <a:off x="435411" y="1106833"/>
            <a:ext cx="11326953" cy="4644333"/>
            <a:chOff x="447627" y="2437998"/>
            <a:chExt cx="11326953" cy="464433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E3F2A4C-E78F-4543-B01A-897BD23DDD29}"/>
                </a:ext>
              </a:extLst>
            </p:cNvPr>
            <p:cNvGrpSpPr/>
            <p:nvPr/>
          </p:nvGrpSpPr>
          <p:grpSpPr>
            <a:xfrm>
              <a:off x="447627" y="2437999"/>
              <a:ext cx="4664570" cy="4644332"/>
              <a:chOff x="527744" y="2210175"/>
              <a:chExt cx="4664570" cy="464433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7F1458-E3DB-A69B-D477-332260D53EF7}"/>
                  </a:ext>
                </a:extLst>
              </p:cNvPr>
              <p:cNvSpPr txBox="1"/>
              <p:nvPr/>
            </p:nvSpPr>
            <p:spPr>
              <a:xfrm>
                <a:off x="527744" y="2210175"/>
                <a:ext cx="46645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b="1">
                    <a:solidFill>
                      <a:schemeClr val="bg1"/>
                    </a:solidFill>
                  </a:rPr>
                  <a:t>잘못된 </a:t>
                </a:r>
                <a:r>
                  <a:rPr lang="en-US" altLang="ko-KR" sz="2400" b="1">
                    <a:solidFill>
                      <a:schemeClr val="bg1"/>
                    </a:solidFill>
                  </a:rPr>
                  <a:t>password</a:t>
                </a:r>
                <a:endParaRPr lang="ko-KR" altLang="en-US" sz="2400" b="1">
                  <a:solidFill>
                    <a:schemeClr val="bg1"/>
                  </a:solidFill>
                </a:endParaRPr>
              </a:p>
            </p:txBody>
          </p: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3BA3E68B-83AC-A23A-FFF8-301B166F36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2980" y="5473382"/>
                <a:ext cx="2600325" cy="1381125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4C19BBB-B24D-4A47-6FF8-8F8E5F83F47E}"/>
                </a:ext>
              </a:extLst>
            </p:cNvPr>
            <p:cNvSpPr txBox="1"/>
            <p:nvPr/>
          </p:nvSpPr>
          <p:spPr>
            <a:xfrm>
              <a:off x="6214765" y="2437998"/>
              <a:ext cx="55598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>
                  <a:solidFill>
                    <a:schemeClr val="bg1"/>
                  </a:solidFill>
                </a:rPr>
                <a:t>존재하지 않는 유저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5A6AC66B-BAA5-F06A-46FC-641353FA4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9860" y="1681287"/>
            <a:ext cx="5403816" cy="314096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E568F03-6986-3971-65AE-64D89D5808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4970" y="4345231"/>
            <a:ext cx="2544381" cy="171277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B883737-9E68-2878-F4A8-B50BAED8BEEB}"/>
              </a:ext>
            </a:extLst>
          </p:cNvPr>
          <p:cNvSpPr txBox="1"/>
          <p:nvPr/>
        </p:nvSpPr>
        <p:spPr>
          <a:xfrm>
            <a:off x="249362" y="203140"/>
            <a:ext cx="4067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</a:rPr>
              <a:t>1.  </a:t>
            </a:r>
            <a:r>
              <a:rPr lang="ko-KR" altLang="en-US" sz="2400" b="1">
                <a:solidFill>
                  <a:schemeClr val="bg1"/>
                </a:solidFill>
              </a:rPr>
              <a:t>로그인 </a:t>
            </a:r>
            <a:r>
              <a:rPr lang="en-US" altLang="ko-KR" sz="2400" b="1">
                <a:solidFill>
                  <a:schemeClr val="bg1"/>
                </a:solidFill>
              </a:rPr>
              <a:t>_ </a:t>
            </a:r>
            <a:r>
              <a:rPr lang="ko-KR" altLang="en-US" sz="2400" b="1">
                <a:solidFill>
                  <a:schemeClr val="bg1"/>
                </a:solidFill>
              </a:rPr>
              <a:t>유저 정보 불일치</a:t>
            </a:r>
          </a:p>
        </p:txBody>
      </p:sp>
    </p:spTree>
    <p:extLst>
      <p:ext uri="{BB962C8B-B14F-4D97-AF65-F5344CB8AC3E}">
        <p14:creationId xmlns:p14="http://schemas.microsoft.com/office/powerpoint/2010/main" val="287617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A94FC2DA-63DC-3CD3-4ADF-F95B72388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76093E9-0B03-B704-7873-853C2632F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4" name="내용 개체 틀 11">
            <a:extLst>
              <a:ext uri="{FF2B5EF4-FFF2-40B4-BE49-F238E27FC236}">
                <a16:creationId xmlns:a16="http://schemas.microsoft.com/office/drawing/2014/main" id="{A262453F-8A30-AB3F-F9E4-26A9E947A02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2"/>
            <a:srcRect/>
            <a:tile tx="0" ty="0" sx="100000" sy="100000" flip="none" algn="br"/>
          </a:blip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BA3E68B-83AC-A23A-FFF8-301B166F3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264" y="2420888"/>
            <a:ext cx="2600325" cy="13811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B883737-9E68-2878-F4A8-B50BAED8BEEB}"/>
              </a:ext>
            </a:extLst>
          </p:cNvPr>
          <p:cNvSpPr txBox="1"/>
          <p:nvPr/>
        </p:nvSpPr>
        <p:spPr>
          <a:xfrm>
            <a:off x="249362" y="203140"/>
            <a:ext cx="375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</a:rPr>
              <a:t>1.  </a:t>
            </a:r>
            <a:r>
              <a:rPr lang="ko-KR" altLang="en-US" sz="2400" b="1">
                <a:solidFill>
                  <a:schemeClr val="bg1"/>
                </a:solidFill>
              </a:rPr>
              <a:t>로그인 </a:t>
            </a:r>
            <a:r>
              <a:rPr lang="en-US" altLang="ko-KR" sz="2400" b="1">
                <a:solidFill>
                  <a:schemeClr val="bg1"/>
                </a:solidFill>
              </a:rPr>
              <a:t>_ </a:t>
            </a:r>
            <a:r>
              <a:rPr lang="ko-KR" altLang="en-US" sz="2400" b="1">
                <a:solidFill>
                  <a:schemeClr val="bg1"/>
                </a:solidFill>
              </a:rPr>
              <a:t>유저 정보 일치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4DDF18C-E91E-914B-3B69-2628DB7CC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00" y="1078184"/>
            <a:ext cx="7523406" cy="43700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C3E601-6A50-2C93-EA79-6437653BC4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2868" y="4088424"/>
            <a:ext cx="3130574" cy="210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25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A94FC2DA-63DC-3CD3-4ADF-F95B72388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76093E9-0B03-B704-7873-853C2632F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4" name="내용 개체 틀 11">
            <a:extLst>
              <a:ext uri="{FF2B5EF4-FFF2-40B4-BE49-F238E27FC236}">
                <a16:creationId xmlns:a16="http://schemas.microsoft.com/office/drawing/2014/main" id="{A262453F-8A30-AB3F-F9E4-26A9E947A02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2"/>
            <a:srcRect/>
            <a:tile tx="0" ty="0" sx="100000" sy="100000" flip="none" algn="br"/>
          </a:blip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883737-9E68-2878-F4A8-B50BAED8BEEB}"/>
              </a:ext>
            </a:extLst>
          </p:cNvPr>
          <p:cNvSpPr txBox="1"/>
          <p:nvPr/>
        </p:nvSpPr>
        <p:spPr>
          <a:xfrm>
            <a:off x="249362" y="203140"/>
            <a:ext cx="3469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solidFill>
                  <a:schemeClr val="bg1"/>
                </a:solidFill>
              </a:rPr>
              <a:t>로그인 사용자 정보 판별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9AEBEBE-E1DD-C0C0-4DEA-65DFCEFE0C82}"/>
              </a:ext>
            </a:extLst>
          </p:cNvPr>
          <p:cNvGrpSpPr/>
          <p:nvPr/>
        </p:nvGrpSpPr>
        <p:grpSpPr>
          <a:xfrm>
            <a:off x="215376" y="806659"/>
            <a:ext cx="5486598" cy="4422541"/>
            <a:chOff x="249362" y="704503"/>
            <a:chExt cx="6702670" cy="496436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702A70F-A408-BC1B-C3BD-53FA37136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362" y="980728"/>
              <a:ext cx="6702670" cy="468813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CBB8904-82C4-D6F0-236F-10D84EE1F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9362" y="704503"/>
              <a:ext cx="1095375" cy="276225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16AF300-04D6-7ED7-0CE1-D2C4805C8255}"/>
              </a:ext>
            </a:extLst>
          </p:cNvPr>
          <p:cNvGrpSpPr/>
          <p:nvPr/>
        </p:nvGrpSpPr>
        <p:grpSpPr>
          <a:xfrm>
            <a:off x="4805334" y="3465111"/>
            <a:ext cx="7198023" cy="3073801"/>
            <a:chOff x="338137" y="975235"/>
            <a:chExt cx="11515725" cy="465880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26BD207-8517-65E6-5DF7-8096BDCB2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8137" y="1223962"/>
              <a:ext cx="11515725" cy="4410075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6878BA1-659C-0E01-AC5F-2B21BEB11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3661" y="975235"/>
              <a:ext cx="2343150" cy="276225"/>
            </a:xfrm>
            <a:prstGeom prst="rect">
              <a:avLst/>
            </a:prstGeom>
          </p:spPr>
        </p:pic>
      </p:grpSp>
      <p:sp>
        <p:nvSpPr>
          <p:cNvPr id="19" name="원호 18">
            <a:extLst>
              <a:ext uri="{FF2B5EF4-FFF2-40B4-BE49-F238E27FC236}">
                <a16:creationId xmlns:a16="http://schemas.microsoft.com/office/drawing/2014/main" id="{54CDAEE5-9CEB-9430-396B-32E39553F556}"/>
              </a:ext>
            </a:extLst>
          </p:cNvPr>
          <p:cNvSpPr/>
          <p:nvPr/>
        </p:nvSpPr>
        <p:spPr>
          <a:xfrm>
            <a:off x="2279576" y="2636912"/>
            <a:ext cx="3672408" cy="1920228"/>
          </a:xfrm>
          <a:prstGeom prst="arc">
            <a:avLst>
              <a:gd name="adj1" fmla="val 12742047"/>
              <a:gd name="adj2" fmla="val 318814"/>
            </a:avLst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원호 20">
            <a:extLst>
              <a:ext uri="{FF2B5EF4-FFF2-40B4-BE49-F238E27FC236}">
                <a16:creationId xmlns:a16="http://schemas.microsoft.com/office/drawing/2014/main" id="{39AE0592-512F-FDB6-BA85-0B7057301CB9}"/>
              </a:ext>
            </a:extLst>
          </p:cNvPr>
          <p:cNvSpPr/>
          <p:nvPr/>
        </p:nvSpPr>
        <p:spPr>
          <a:xfrm rot="11124888">
            <a:off x="1443586" y="3282153"/>
            <a:ext cx="4624305" cy="2237908"/>
          </a:xfrm>
          <a:prstGeom prst="arc">
            <a:avLst>
              <a:gd name="adj1" fmla="val 12341352"/>
              <a:gd name="adj2" fmla="val 234266"/>
            </a:avLst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FE4D4B-3B1F-13D8-9862-58D71A7BFB8A}"/>
              </a:ext>
            </a:extLst>
          </p:cNvPr>
          <p:cNvSpPr txBox="1"/>
          <p:nvPr/>
        </p:nvSpPr>
        <p:spPr>
          <a:xfrm>
            <a:off x="5826799" y="2932433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</a:rPr>
              <a:t>로그인 정보 전달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09ECFB-4F94-B323-4F04-9A34E5C307A6}"/>
              </a:ext>
            </a:extLst>
          </p:cNvPr>
          <p:cNvSpPr txBox="1"/>
          <p:nvPr/>
        </p:nvSpPr>
        <p:spPr>
          <a:xfrm>
            <a:off x="2471936" y="4975902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성공 여부 전달</a:t>
            </a:r>
          </a:p>
        </p:txBody>
      </p:sp>
    </p:spTree>
    <p:extLst>
      <p:ext uri="{BB962C8B-B14F-4D97-AF65-F5344CB8AC3E}">
        <p14:creationId xmlns:p14="http://schemas.microsoft.com/office/powerpoint/2010/main" val="4205987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D7D27B5-0B07-1C43-6A18-A2F49280F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D3DCBF-0570-FFDD-0B82-ADD364E10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4" name="내용 개체 틀 11">
            <a:extLst>
              <a:ext uri="{FF2B5EF4-FFF2-40B4-BE49-F238E27FC236}">
                <a16:creationId xmlns:a16="http://schemas.microsoft.com/office/drawing/2014/main" id="{3EFF9081-651C-4900-B75F-46F8313FA1D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2"/>
            <a:srcRect/>
            <a:tile tx="0" ty="0" sx="100000" sy="100000" flip="none" algn="br"/>
          </a:blip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852504-400D-D6A6-3693-853B1A2A6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16" y="1090790"/>
            <a:ext cx="10703968" cy="52394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C61111-D163-5BBF-9AD3-D6B5368F3524}"/>
              </a:ext>
            </a:extLst>
          </p:cNvPr>
          <p:cNvSpPr txBox="1"/>
          <p:nvPr/>
        </p:nvSpPr>
        <p:spPr>
          <a:xfrm>
            <a:off x="911424" y="22397"/>
            <a:ext cx="14401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 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ABF5C7-F2E3-72BC-3246-872AE3AD0977}"/>
              </a:ext>
            </a:extLst>
          </p:cNvPr>
          <p:cNvSpPr/>
          <p:nvPr/>
        </p:nvSpPr>
        <p:spPr>
          <a:xfrm>
            <a:off x="0" y="798568"/>
            <a:ext cx="2711624" cy="110152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279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1">
            <a:extLst>
              <a:ext uri="{FF2B5EF4-FFF2-40B4-BE49-F238E27FC236}">
                <a16:creationId xmlns:a16="http://schemas.microsoft.com/office/drawing/2014/main" id="{EA78C1FA-5F31-8921-38DD-93947A93369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3"/>
            <a:srcRect/>
            <a:tile tx="0" ty="0" sx="100000" sy="100000" flip="none" algn="br"/>
          </a:blip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2755113" y="915080"/>
            <a:ext cx="1388269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BDD4091-F272-C594-FF12-783EDE8DD9B2}"/>
              </a:ext>
            </a:extLst>
          </p:cNvPr>
          <p:cNvSpPr txBox="1"/>
          <p:nvPr/>
        </p:nvSpPr>
        <p:spPr>
          <a:xfrm>
            <a:off x="315719" y="767758"/>
            <a:ext cx="2608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</a:rPr>
              <a:t>Controller</a:t>
            </a:r>
            <a:endParaRPr lang="ko-KR" altLang="en-US" sz="3600" b="1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5F6704-1BAE-2DD1-5315-4AEAF32B1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113" y="1090924"/>
            <a:ext cx="4627575" cy="55320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092AAB3-AE33-128B-BF23-29FA78A2B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0640" y="1050849"/>
            <a:ext cx="4579221" cy="56121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AE95AD-C83B-EDDB-1E8A-D7027D074A14}"/>
              </a:ext>
            </a:extLst>
          </p:cNvPr>
          <p:cNvSpPr txBox="1"/>
          <p:nvPr/>
        </p:nvSpPr>
        <p:spPr>
          <a:xfrm>
            <a:off x="191344" y="247776"/>
            <a:ext cx="6048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</a:rPr>
              <a:t>▶ 모든 페이지의 세션을 확인을 위한</a:t>
            </a:r>
          </a:p>
        </p:txBody>
      </p:sp>
    </p:spTree>
    <p:extLst>
      <p:ext uri="{BB962C8B-B14F-4D97-AF65-F5344CB8AC3E}">
        <p14:creationId xmlns:p14="http://schemas.microsoft.com/office/powerpoint/2010/main" val="2656689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D7D27B5-0B07-1C43-6A18-A2F49280F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D3DCBF-0570-FFDD-0B82-ADD364E10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1B98FDF-123F-2043-C02A-81D674943AEC}"/>
              </a:ext>
            </a:extLst>
          </p:cNvPr>
          <p:cNvSpPr txBox="1">
            <a:spLocks/>
          </p:cNvSpPr>
          <p:nvPr/>
        </p:nvSpPr>
        <p:spPr>
          <a:xfrm>
            <a:off x="4151784" y="4149080"/>
            <a:ext cx="28489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>
                <a:solidFill>
                  <a:schemeClr val="bg1"/>
                </a:solidFill>
              </a:rPr>
              <a:t>Observe</a:t>
            </a:r>
            <a:endParaRPr lang="ko-KR" altLang="en-US" sz="6000" b="1">
              <a:solidFill>
                <a:schemeClr val="bg1"/>
              </a:solidFill>
            </a:endParaRPr>
          </a:p>
        </p:txBody>
      </p:sp>
      <p:sp>
        <p:nvSpPr>
          <p:cNvPr id="10" name="내용 개체 틀 11">
            <a:extLst>
              <a:ext uri="{FF2B5EF4-FFF2-40B4-BE49-F238E27FC236}">
                <a16:creationId xmlns:a16="http://schemas.microsoft.com/office/drawing/2014/main" id="{4DE594A3-BBAC-4014-F87E-229FFF41551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2"/>
            <a:srcRect/>
            <a:tile tx="0" ty="0" sx="100000" sy="100000" flip="none" algn="br"/>
          </a:blip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C771662-ED64-8269-5166-9A47D182DB9E}"/>
              </a:ext>
            </a:extLst>
          </p:cNvPr>
          <p:cNvGrpSpPr/>
          <p:nvPr/>
        </p:nvGrpSpPr>
        <p:grpSpPr>
          <a:xfrm>
            <a:off x="2061318" y="1844824"/>
            <a:ext cx="7920882" cy="1728192"/>
            <a:chOff x="3154667" y="1844824"/>
            <a:chExt cx="4001037" cy="172819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8780B2-FE7D-B556-E8F3-50ACF82A195C}"/>
                </a:ext>
              </a:extLst>
            </p:cNvPr>
            <p:cNvSpPr txBox="1"/>
            <p:nvPr/>
          </p:nvSpPr>
          <p:spPr>
            <a:xfrm>
              <a:off x="3154667" y="1844824"/>
              <a:ext cx="4001037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0" b="1" spc="80">
                  <a:solidFill>
                    <a:schemeClr val="bg1"/>
                  </a:solidFill>
                </a:rPr>
                <a:t>Observe</a:t>
              </a:r>
              <a:endParaRPr lang="ko-KR" altLang="en-US" sz="8000" b="1" spc="8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C5D9FB-4754-1904-EAE9-8DA6C2E6762F}"/>
                </a:ext>
              </a:extLst>
            </p:cNvPr>
            <p:cNvSpPr txBox="1"/>
            <p:nvPr/>
          </p:nvSpPr>
          <p:spPr>
            <a:xfrm>
              <a:off x="3591144" y="3203684"/>
              <a:ext cx="2808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>
                  <a:solidFill>
                    <a:schemeClr val="bg1"/>
                  </a:solidFill>
                </a:rPr>
                <a:t>          -  </a:t>
              </a:r>
              <a:r>
                <a:rPr lang="ko-KR" altLang="en-US">
                  <a:solidFill>
                    <a:schemeClr val="bg1"/>
                  </a:solidFill>
                </a:rPr>
                <a:t>별자리 관측  과  채팅   </a:t>
              </a:r>
              <a:r>
                <a:rPr lang="en-US" altLang="ko-KR">
                  <a:solidFill>
                    <a:schemeClr val="bg1"/>
                  </a:solidFill>
                </a:rPr>
                <a:t>-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5149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D7D27B5-0B07-1C43-6A18-A2F49280F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D3DCBF-0570-FFDD-0B82-ADD364E10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4" name="내용 개체 틀 11">
            <a:extLst>
              <a:ext uri="{FF2B5EF4-FFF2-40B4-BE49-F238E27FC236}">
                <a16:creationId xmlns:a16="http://schemas.microsoft.com/office/drawing/2014/main" id="{3EFF9081-651C-4900-B75F-46F8313FA1D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2"/>
            <a:srcRect/>
            <a:tile tx="0" ty="0" sx="100000" sy="100000" flip="none" algn="br"/>
          </a:blip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35F620-E9F4-B4E1-592F-B9547EB4C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552" y="878423"/>
            <a:ext cx="8374198" cy="58692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7A4E48-1AC6-161C-51A6-A34DA60F2F64}"/>
              </a:ext>
            </a:extLst>
          </p:cNvPr>
          <p:cNvSpPr txBox="1"/>
          <p:nvPr/>
        </p:nvSpPr>
        <p:spPr>
          <a:xfrm>
            <a:off x="597900" y="77443"/>
            <a:ext cx="42019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observe </a:t>
            </a:r>
            <a:r>
              <a:rPr lang="ko-KR" altLang="en-US" sz="36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페이지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92002A4-1C5E-3DD6-BDD6-86D973CD0AF7}"/>
              </a:ext>
            </a:extLst>
          </p:cNvPr>
          <p:cNvSpPr/>
          <p:nvPr/>
        </p:nvSpPr>
        <p:spPr>
          <a:xfrm>
            <a:off x="-17320" y="722347"/>
            <a:ext cx="4457136" cy="10384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867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11">
            <a:extLst>
              <a:ext uri="{FF2B5EF4-FFF2-40B4-BE49-F238E27FC236}">
                <a16:creationId xmlns:a16="http://schemas.microsoft.com/office/drawing/2014/main" id="{3EFF9081-651C-4900-B75F-46F8313FA1D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2"/>
            <a:srcRect/>
            <a:tile tx="0" ty="0" sx="100000" sy="100000" flip="none" algn="br"/>
          </a:blip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4835E7-5E04-2590-2AF9-C79167803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419" y="1916832"/>
            <a:ext cx="4947581" cy="18553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D90B20-CA06-7805-2A45-1EFFD8638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096" y="1020419"/>
            <a:ext cx="2936914" cy="48171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CE1393-5553-A5A6-A830-E83A884F5D43}"/>
              </a:ext>
            </a:extLst>
          </p:cNvPr>
          <p:cNvSpPr txBox="1"/>
          <p:nvPr/>
        </p:nvSpPr>
        <p:spPr>
          <a:xfrm>
            <a:off x="407368" y="188640"/>
            <a:ext cx="1294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</a:rPr>
              <a:t>구 성</a:t>
            </a:r>
          </a:p>
        </p:txBody>
      </p:sp>
    </p:spTree>
    <p:extLst>
      <p:ext uri="{BB962C8B-B14F-4D97-AF65-F5344CB8AC3E}">
        <p14:creationId xmlns:p14="http://schemas.microsoft.com/office/powerpoint/2010/main" val="2947542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D7D27B5-0B07-1C43-6A18-A2F49280F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D3DCBF-0570-FFDD-0B82-ADD364E10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4" name="내용 개체 틀 11">
            <a:extLst>
              <a:ext uri="{FF2B5EF4-FFF2-40B4-BE49-F238E27FC236}">
                <a16:creationId xmlns:a16="http://schemas.microsoft.com/office/drawing/2014/main" id="{3EFF9081-651C-4900-B75F-46F8313FA1D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2"/>
            <a:srcRect/>
            <a:tile tx="0" ty="0" sx="100000" sy="100000" flip="none" algn="br"/>
          </a:blip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8F5CCC-AC80-BF02-06BE-37E290D3EE55}"/>
              </a:ext>
            </a:extLst>
          </p:cNvPr>
          <p:cNvSpPr txBox="1"/>
          <p:nvPr/>
        </p:nvSpPr>
        <p:spPr>
          <a:xfrm>
            <a:off x="524288" y="519547"/>
            <a:ext cx="3676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chemeClr val="bg1"/>
                </a:solidFill>
              </a:rPr>
              <a:t>웹 소켓 통신을 위한 </a:t>
            </a:r>
            <a:r>
              <a:rPr lang="en-US" altLang="ko-KR" sz="2400" b="1">
                <a:solidFill>
                  <a:schemeClr val="bg1"/>
                </a:solidFill>
              </a:rPr>
              <a:t>Handler</a:t>
            </a:r>
            <a:r>
              <a:rPr lang="ko-KR" altLang="en-US" sz="2400" b="1">
                <a:solidFill>
                  <a:schemeClr val="bg1"/>
                </a:solidFill>
              </a:rPr>
              <a:t>작성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0DC7488-F358-47C9-AEC3-251D75733C98}"/>
              </a:ext>
            </a:extLst>
          </p:cNvPr>
          <p:cNvGrpSpPr/>
          <p:nvPr/>
        </p:nvGrpSpPr>
        <p:grpSpPr>
          <a:xfrm>
            <a:off x="4348369" y="498656"/>
            <a:ext cx="7586456" cy="6092643"/>
            <a:chOff x="2329542" y="1113442"/>
            <a:chExt cx="6828745" cy="537176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58D3E72-7C52-C10E-B9D2-47EAEFE9B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9542" y="1113442"/>
              <a:ext cx="6452507" cy="537176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46187E9-2BCC-1F2C-830A-3EDED1C29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48512" y="6275653"/>
              <a:ext cx="2009775" cy="20955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1992EA5-DA92-9E28-63B0-EC5E2E32D2AB}"/>
                </a:ext>
              </a:extLst>
            </p:cNvPr>
            <p:cNvSpPr/>
            <p:nvPr/>
          </p:nvSpPr>
          <p:spPr>
            <a:xfrm>
              <a:off x="2895648" y="2268102"/>
              <a:ext cx="4571952" cy="198957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D7CCFC3-8E6D-A78A-40E4-CA4724073D0C}"/>
                </a:ext>
              </a:extLst>
            </p:cNvPr>
            <p:cNvSpPr/>
            <p:nvPr/>
          </p:nvSpPr>
          <p:spPr>
            <a:xfrm>
              <a:off x="2895648" y="4257675"/>
              <a:ext cx="4571952" cy="14192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F43A53D9-36F5-C5DB-9CA1-C53C834C06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178" y="1705182"/>
            <a:ext cx="2754139" cy="114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3626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D7D27B5-0B07-1C43-6A18-A2F49280F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D3DCBF-0570-FFDD-0B82-ADD364E10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4" name="내용 개체 틀 11">
            <a:extLst>
              <a:ext uri="{FF2B5EF4-FFF2-40B4-BE49-F238E27FC236}">
                <a16:creationId xmlns:a16="http://schemas.microsoft.com/office/drawing/2014/main" id="{3EFF9081-651C-4900-B75F-46F8313FA1D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2"/>
            <a:srcRect/>
            <a:tile tx="0" ty="0" sx="100000" sy="100000" flip="none" algn="br"/>
          </a:blip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EEEB4D9-B7E4-FAAD-29C4-ADD40EC0CC5B}"/>
              </a:ext>
            </a:extLst>
          </p:cNvPr>
          <p:cNvGrpSpPr/>
          <p:nvPr/>
        </p:nvGrpSpPr>
        <p:grpSpPr>
          <a:xfrm>
            <a:off x="429087" y="1052336"/>
            <a:ext cx="5800263" cy="4753328"/>
            <a:chOff x="428009" y="314449"/>
            <a:chExt cx="5800263" cy="475332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F0C5000-9937-830F-EA1D-126656206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009" y="314449"/>
              <a:ext cx="5800263" cy="475332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B35B308-F3AC-EDEF-D7C8-EE5C46389A75}"/>
                </a:ext>
              </a:extLst>
            </p:cNvPr>
            <p:cNvSpPr/>
            <p:nvPr/>
          </p:nvSpPr>
          <p:spPr>
            <a:xfrm>
              <a:off x="4194360" y="1866551"/>
              <a:ext cx="1775119" cy="29297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50694F0E-8E28-B7DD-942F-A0C41D5C2E86}"/>
              </a:ext>
            </a:extLst>
          </p:cNvPr>
          <p:cNvSpPr txBox="1">
            <a:spLocks/>
          </p:cNvSpPr>
          <p:nvPr/>
        </p:nvSpPr>
        <p:spPr>
          <a:xfrm>
            <a:off x="6408723" y="240109"/>
            <a:ext cx="4098185" cy="38854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>
                <a:solidFill>
                  <a:schemeClr val="bg1"/>
                </a:solidFill>
              </a:rPr>
              <a:t>1. </a:t>
            </a:r>
            <a:r>
              <a:rPr lang="ko-KR" altLang="en-US" sz="2000" b="1">
                <a:solidFill>
                  <a:schemeClr val="bg1"/>
                </a:solidFill>
              </a:rPr>
              <a:t>서버와의 웹소켓 연결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FE8C51B5-2BCE-84D4-655C-DCE259F4B6E1}"/>
              </a:ext>
            </a:extLst>
          </p:cNvPr>
          <p:cNvSpPr txBox="1">
            <a:spLocks/>
          </p:cNvSpPr>
          <p:nvPr/>
        </p:nvSpPr>
        <p:spPr>
          <a:xfrm>
            <a:off x="6426966" y="2662997"/>
            <a:ext cx="4665355" cy="3885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>
                <a:solidFill>
                  <a:schemeClr val="bg1"/>
                </a:solidFill>
              </a:rPr>
              <a:t>2. </a:t>
            </a:r>
            <a:r>
              <a:rPr lang="ko-KR" altLang="en-US" sz="2000" b="1">
                <a:solidFill>
                  <a:schemeClr val="bg1"/>
                </a:solidFill>
              </a:rPr>
              <a:t>서버와 통신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45671-F5F4-B276-17F3-1D3BAF23CCED}"/>
              </a:ext>
            </a:extLst>
          </p:cNvPr>
          <p:cNvGrpSpPr/>
          <p:nvPr/>
        </p:nvGrpSpPr>
        <p:grpSpPr>
          <a:xfrm>
            <a:off x="6514628" y="711949"/>
            <a:ext cx="4355334" cy="1810437"/>
            <a:chOff x="6627788" y="980235"/>
            <a:chExt cx="4138423" cy="177110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950DEFB-F538-1A78-3F8E-6FEC54291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7788" y="980235"/>
              <a:ext cx="4138423" cy="1771106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0255A3A-AD73-307E-0CA0-06A1DF3CF947}"/>
                </a:ext>
              </a:extLst>
            </p:cNvPr>
            <p:cNvSpPr/>
            <p:nvPr/>
          </p:nvSpPr>
          <p:spPr>
            <a:xfrm>
              <a:off x="6904676" y="1203650"/>
              <a:ext cx="3547806" cy="14873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AA2352-BCA6-E578-53F4-30217C6E2D60}"/>
              </a:ext>
            </a:extLst>
          </p:cNvPr>
          <p:cNvGrpSpPr/>
          <p:nvPr/>
        </p:nvGrpSpPr>
        <p:grpSpPr>
          <a:xfrm>
            <a:off x="6313472" y="3032432"/>
            <a:ext cx="5640403" cy="3730318"/>
            <a:chOff x="6399197" y="3236949"/>
            <a:chExt cx="5175639" cy="338703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D4E5205-E4DA-F29A-7292-765BA06794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51955"/>
            <a:stretch/>
          </p:blipFill>
          <p:spPr>
            <a:xfrm>
              <a:off x="6399197" y="3236949"/>
              <a:ext cx="4053284" cy="2147333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C4099C2-8228-26B0-BA64-F1827CE03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83778" y="4674986"/>
              <a:ext cx="4991058" cy="194899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D96B818-50CE-6429-087C-8F1E5D12F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47098" y="6362602"/>
              <a:ext cx="1038225" cy="209550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45973A7-D386-0FA3-2C2E-82DFA2B839B0}"/>
                </a:ext>
              </a:extLst>
            </p:cNvPr>
            <p:cNvSpPr/>
            <p:nvPr/>
          </p:nvSpPr>
          <p:spPr>
            <a:xfrm>
              <a:off x="6627789" y="3429000"/>
              <a:ext cx="2173198" cy="1047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40818D1-F414-134D-8CFE-9AB3451072F1}"/>
                </a:ext>
              </a:extLst>
            </p:cNvPr>
            <p:cNvSpPr/>
            <p:nvPr/>
          </p:nvSpPr>
          <p:spPr>
            <a:xfrm>
              <a:off x="7018313" y="6086475"/>
              <a:ext cx="2249511" cy="1428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8BFA694-84B0-CA9E-686E-20681544CFA5}"/>
              </a:ext>
            </a:extLst>
          </p:cNvPr>
          <p:cNvSpPr txBox="1"/>
          <p:nvPr/>
        </p:nvSpPr>
        <p:spPr>
          <a:xfrm>
            <a:off x="524288" y="519547"/>
            <a:ext cx="4355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chemeClr val="bg1"/>
                </a:solidFill>
              </a:rPr>
              <a:t>클라이언트</a:t>
            </a:r>
          </a:p>
        </p:txBody>
      </p:sp>
    </p:spTree>
    <p:extLst>
      <p:ext uri="{BB962C8B-B14F-4D97-AF65-F5344CB8AC3E}">
        <p14:creationId xmlns:p14="http://schemas.microsoft.com/office/powerpoint/2010/main" val="1058802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506180" y="2708920"/>
            <a:ext cx="3168352" cy="2808312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>
                <a:solidFill>
                  <a:srgbClr val="3B3838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2000">
                <a:solidFill>
                  <a:srgbClr val="3B3838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주제 및 구성</a:t>
            </a:r>
            <a:endParaRPr lang="en-US" altLang="ko-KR" sz="2000">
              <a:solidFill>
                <a:srgbClr val="3B3838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>
                <a:solidFill>
                  <a:srgbClr val="3B3838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DB </a:t>
            </a:r>
            <a:r>
              <a:rPr lang="ko-KR" altLang="en-US" sz="2000">
                <a:solidFill>
                  <a:srgbClr val="3B3838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구조</a:t>
            </a:r>
            <a:endParaRPr lang="en-US" altLang="ko-KR" sz="2000">
              <a:solidFill>
                <a:srgbClr val="3B3838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>
                <a:solidFill>
                  <a:srgbClr val="3B3838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2000">
                <a:solidFill>
                  <a:srgbClr val="3B3838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 구성</a:t>
            </a:r>
            <a:endParaRPr lang="en-US" altLang="ko-KR" sz="2000">
              <a:solidFill>
                <a:srgbClr val="3B3838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>
                <a:solidFill>
                  <a:srgbClr val="3B3838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sz="2000">
                <a:solidFill>
                  <a:srgbClr val="3B3838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별첨</a:t>
            </a:r>
            <a:endParaRPr lang="en-US" altLang="ko-KR" sz="2000">
              <a:solidFill>
                <a:srgbClr val="3B3838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1208D1-0EAB-C50E-59B3-E059713F2833}"/>
              </a:ext>
            </a:extLst>
          </p:cNvPr>
          <p:cNvSpPr txBox="1"/>
          <p:nvPr/>
        </p:nvSpPr>
        <p:spPr>
          <a:xfrm>
            <a:off x="5048380" y="755157"/>
            <a:ext cx="2123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rgbClr val="865071"/>
                </a:solidFill>
                <a:latin typeface="Agency FB" panose="020B0503020202020204" pitchFamily="34" charset="0"/>
              </a:rPr>
              <a:t>Astron  dust</a:t>
            </a:r>
            <a:endParaRPr lang="ko-KR" altLang="en-US" sz="3600">
              <a:solidFill>
                <a:srgbClr val="86507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C89EE9-D633-A1B0-9F48-ED44659B964A}"/>
              </a:ext>
            </a:extLst>
          </p:cNvPr>
          <p:cNvSpPr txBox="1"/>
          <p:nvPr/>
        </p:nvSpPr>
        <p:spPr>
          <a:xfrm>
            <a:off x="4980726" y="1988840"/>
            <a:ext cx="226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5E38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3437033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D7D27B5-0B07-1C43-6A18-A2F49280F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D3DCBF-0570-FFDD-0B82-ADD364E10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4" name="내용 개체 틀 11">
            <a:extLst>
              <a:ext uri="{FF2B5EF4-FFF2-40B4-BE49-F238E27FC236}">
                <a16:creationId xmlns:a16="http://schemas.microsoft.com/office/drawing/2014/main" id="{3EFF9081-651C-4900-B75F-46F8313FA1D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2"/>
            <a:srcRect/>
            <a:tile tx="0" ty="0" sx="100000" sy="100000" flip="none" algn="br"/>
          </a:blip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7A2D1F0-5340-016C-0DD3-A70E0E294F2F}"/>
              </a:ext>
            </a:extLst>
          </p:cNvPr>
          <p:cNvSpPr txBox="1">
            <a:spLocks/>
          </p:cNvSpPr>
          <p:nvPr/>
        </p:nvSpPr>
        <p:spPr>
          <a:xfrm>
            <a:off x="4799856" y="2636912"/>
            <a:ext cx="31061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>
                <a:solidFill>
                  <a:schemeClr val="bg1"/>
                </a:solidFill>
              </a:rPr>
              <a:t>NASA</a:t>
            </a:r>
            <a:br>
              <a:rPr lang="en-US" altLang="ko-KR" sz="6000" b="1">
                <a:solidFill>
                  <a:schemeClr val="bg1"/>
                </a:solidFill>
              </a:rPr>
            </a:br>
            <a:r>
              <a:rPr lang="en-US" altLang="ko-KR" sz="6000" b="1">
                <a:solidFill>
                  <a:schemeClr val="bg1"/>
                </a:solidFill>
              </a:rPr>
              <a:t>Pictures</a:t>
            </a:r>
            <a:endParaRPr lang="ko-KR" altLang="en-US" sz="6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1035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D7D27B5-0B07-1C43-6A18-A2F49280F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D3DCBF-0570-FFDD-0B82-ADD364E10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4" name="내용 개체 틀 11">
            <a:extLst>
              <a:ext uri="{FF2B5EF4-FFF2-40B4-BE49-F238E27FC236}">
                <a16:creationId xmlns:a16="http://schemas.microsoft.com/office/drawing/2014/main" id="{3EFF9081-651C-4900-B75F-46F8313FA1D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2"/>
            <a:srcRect/>
            <a:tile tx="0" ty="0" sx="100000" sy="100000" flip="none" algn="br"/>
          </a:blip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41DD9D-F05A-638A-5CFF-AB261BE81157}"/>
              </a:ext>
            </a:extLst>
          </p:cNvPr>
          <p:cNvSpPr txBox="1"/>
          <p:nvPr/>
        </p:nvSpPr>
        <p:spPr>
          <a:xfrm>
            <a:off x="353488" y="369406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solidFill>
                  <a:schemeClr val="bg1"/>
                </a:solidFill>
              </a:rPr>
              <a:t>결과 화면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C85A49-A599-3285-D302-B3570E7BD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54" y="955675"/>
            <a:ext cx="10644492" cy="553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3185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D7D27B5-0B07-1C43-6A18-A2F49280F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D3DCBF-0570-FFDD-0B82-ADD364E10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4" name="내용 개체 틀 11">
            <a:extLst>
              <a:ext uri="{FF2B5EF4-FFF2-40B4-BE49-F238E27FC236}">
                <a16:creationId xmlns:a16="http://schemas.microsoft.com/office/drawing/2014/main" id="{3EFF9081-651C-4900-B75F-46F8313FA1D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2"/>
            <a:srcRect/>
            <a:tile tx="0" ty="0" sx="100000" sy="100000" flip="none" algn="br"/>
          </a:blip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1CA5BC-8F1E-3E9A-EA52-8BA2055D25B6}"/>
              </a:ext>
            </a:extLst>
          </p:cNvPr>
          <p:cNvSpPr txBox="1"/>
          <p:nvPr/>
        </p:nvSpPr>
        <p:spPr>
          <a:xfrm>
            <a:off x="552863" y="595747"/>
            <a:ext cx="800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chemeClr val="bg1"/>
                </a:solidFill>
              </a:rPr>
              <a:t>구성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33F5F38-4551-E30E-BC39-D4B58E4A0707}"/>
              </a:ext>
            </a:extLst>
          </p:cNvPr>
          <p:cNvGrpSpPr/>
          <p:nvPr/>
        </p:nvGrpSpPr>
        <p:grpSpPr>
          <a:xfrm>
            <a:off x="6029325" y="1628775"/>
            <a:ext cx="2114550" cy="3200400"/>
            <a:chOff x="5895389" y="1759430"/>
            <a:chExt cx="1800225" cy="29527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9149DA4-4E89-CBA3-FF54-B751D6750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95389" y="1759430"/>
              <a:ext cx="1800225" cy="295275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9C20563-375A-1694-5EDC-880EA19332C1}"/>
                </a:ext>
              </a:extLst>
            </p:cNvPr>
            <p:cNvSpPr/>
            <p:nvPr/>
          </p:nvSpPr>
          <p:spPr>
            <a:xfrm>
              <a:off x="6191381" y="3613233"/>
              <a:ext cx="1284440" cy="2409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95862657-BA24-20EE-AE89-CBE7238C9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862" y="2066925"/>
            <a:ext cx="2938015" cy="151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899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D7D27B5-0B07-1C43-6A18-A2F49280F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D3DCBF-0570-FFDD-0B82-ADD364E10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4" name="내용 개체 틀 11">
            <a:extLst>
              <a:ext uri="{FF2B5EF4-FFF2-40B4-BE49-F238E27FC236}">
                <a16:creationId xmlns:a16="http://schemas.microsoft.com/office/drawing/2014/main" id="{3EFF9081-651C-4900-B75F-46F8313FA1D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2"/>
            <a:srcRect/>
            <a:tile tx="0" ty="0" sx="100000" sy="100000" flip="none" algn="br"/>
          </a:blip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8EE755-BE04-FD8E-FF8D-674D845C3A30}"/>
              </a:ext>
            </a:extLst>
          </p:cNvPr>
          <p:cNvSpPr txBox="1"/>
          <p:nvPr/>
        </p:nvSpPr>
        <p:spPr>
          <a:xfrm>
            <a:off x="552862" y="595747"/>
            <a:ext cx="2734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</a:rPr>
              <a:t>Repository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E802408-DD45-8F0E-C296-4375A3720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660" y="1415901"/>
            <a:ext cx="8037932" cy="258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638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D7D27B5-0B07-1C43-6A18-A2F49280F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D3DCBF-0570-FFDD-0B82-ADD364E10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4" name="내용 개체 틀 11">
            <a:extLst>
              <a:ext uri="{FF2B5EF4-FFF2-40B4-BE49-F238E27FC236}">
                <a16:creationId xmlns:a16="http://schemas.microsoft.com/office/drawing/2014/main" id="{3EFF9081-651C-4900-B75F-46F8313FA1D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2"/>
            <a:srcRect/>
            <a:tile tx="0" ty="0" sx="100000" sy="100000" flip="none" algn="br"/>
          </a:blip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C13A8C-7E6E-0995-BBBD-290E7F23B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57" y="1008163"/>
            <a:ext cx="7739818" cy="53344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AE8D27-D166-03A2-5DB3-46D16B2ADD8F}"/>
              </a:ext>
            </a:extLst>
          </p:cNvPr>
          <p:cNvSpPr txBox="1"/>
          <p:nvPr/>
        </p:nvSpPr>
        <p:spPr>
          <a:xfrm>
            <a:off x="518357" y="423173"/>
            <a:ext cx="1370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</a:rPr>
              <a:t>Service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60EF31D-3825-87D2-34D0-7A9DC1E86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849" y="1008163"/>
            <a:ext cx="9001126" cy="466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4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D7D27B5-0B07-1C43-6A18-A2F49280F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D3DCBF-0570-FFDD-0B82-ADD364E10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4" name="내용 개체 틀 11">
            <a:extLst>
              <a:ext uri="{FF2B5EF4-FFF2-40B4-BE49-F238E27FC236}">
                <a16:creationId xmlns:a16="http://schemas.microsoft.com/office/drawing/2014/main" id="{3EFF9081-651C-4900-B75F-46F8313FA1D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2"/>
            <a:srcRect/>
            <a:tile tx="0" ty="0" sx="100000" sy="100000" flip="none" algn="br"/>
          </a:blip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A94703-324C-A1CD-B5F9-C3A1914D620A}"/>
              </a:ext>
            </a:extLst>
          </p:cNvPr>
          <p:cNvSpPr txBox="1"/>
          <p:nvPr/>
        </p:nvSpPr>
        <p:spPr>
          <a:xfrm>
            <a:off x="518356" y="423173"/>
            <a:ext cx="2913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</a:rPr>
              <a:t>Controller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1907D5-A666-AC64-8F40-5A709DC34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121" y="1226926"/>
            <a:ext cx="7221029" cy="429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8658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D7D27B5-0B07-1C43-6A18-A2F49280F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D3DCBF-0570-FFDD-0B82-ADD364E10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4" name="내용 개체 틀 11">
            <a:extLst>
              <a:ext uri="{FF2B5EF4-FFF2-40B4-BE49-F238E27FC236}">
                <a16:creationId xmlns:a16="http://schemas.microsoft.com/office/drawing/2014/main" id="{3EFF9081-651C-4900-B75F-46F8313FA1D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2"/>
            <a:srcRect/>
            <a:tile tx="0" ty="0" sx="100000" sy="100000" flip="none" algn="br"/>
          </a:blip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4A2700C-22B5-A546-4247-EB9788983BE9}"/>
              </a:ext>
            </a:extLst>
          </p:cNvPr>
          <p:cNvSpPr txBox="1">
            <a:spLocks/>
          </p:cNvSpPr>
          <p:nvPr/>
        </p:nvSpPr>
        <p:spPr>
          <a:xfrm>
            <a:off x="4917996" y="2280149"/>
            <a:ext cx="3332202" cy="22977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>
                <a:solidFill>
                  <a:schemeClr val="bg1"/>
                </a:solidFill>
              </a:rPr>
              <a:t>Notice board</a:t>
            </a:r>
            <a:endParaRPr lang="ko-KR" altLang="en-US" sz="6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0034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D7D27B5-0B07-1C43-6A18-A2F49280F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D3DCBF-0570-FFDD-0B82-ADD364E10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4" name="내용 개체 틀 11">
            <a:extLst>
              <a:ext uri="{FF2B5EF4-FFF2-40B4-BE49-F238E27FC236}">
                <a16:creationId xmlns:a16="http://schemas.microsoft.com/office/drawing/2014/main" id="{3EFF9081-651C-4900-B75F-46F8313FA1D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2"/>
            <a:srcRect/>
            <a:tile tx="0" ty="0" sx="100000" sy="100000" flip="none" algn="br"/>
          </a:blip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FEC7B5-14C5-9EAA-71DE-683B9994294B}"/>
              </a:ext>
            </a:extLst>
          </p:cNvPr>
          <p:cNvSpPr txBox="1"/>
          <p:nvPr/>
        </p:nvSpPr>
        <p:spPr>
          <a:xfrm>
            <a:off x="353488" y="369406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solidFill>
                  <a:schemeClr val="bg1"/>
                </a:solidFill>
              </a:rPr>
              <a:t>결과 화면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5D383F-BCCE-DED1-CEE9-13DEFC905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36" y="851475"/>
            <a:ext cx="8596529" cy="445395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CE02165E-8DF2-DC9E-5559-9F7ECE6CA2C4}"/>
              </a:ext>
            </a:extLst>
          </p:cNvPr>
          <p:cNvGrpSpPr/>
          <p:nvPr/>
        </p:nvGrpSpPr>
        <p:grpSpPr>
          <a:xfrm>
            <a:off x="7145539" y="1666875"/>
            <a:ext cx="4828937" cy="4420103"/>
            <a:chOff x="7145539" y="1666875"/>
            <a:chExt cx="4828937" cy="442010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E099B98-DDC7-C006-2E7B-4379223D9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45539" y="2114951"/>
              <a:ext cx="4828937" cy="3972027"/>
            </a:xfrm>
            <a:prstGeom prst="rect">
              <a:avLst/>
            </a:prstGeom>
          </p:spPr>
        </p:pic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857D2BD9-0A7A-2CCF-01E8-B3803F6A34D8}"/>
                </a:ext>
              </a:extLst>
            </p:cNvPr>
            <p:cNvCxnSpPr>
              <a:cxnSpLocks/>
            </p:cNvCxnSpPr>
            <p:nvPr/>
          </p:nvCxnSpPr>
          <p:spPr>
            <a:xfrm>
              <a:off x="8886032" y="1666875"/>
              <a:ext cx="477043" cy="1411575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198E4E9-3EFB-870F-2CF5-FF6CF2293678}"/>
              </a:ext>
            </a:extLst>
          </p:cNvPr>
          <p:cNvGrpSpPr/>
          <p:nvPr/>
        </p:nvGrpSpPr>
        <p:grpSpPr>
          <a:xfrm>
            <a:off x="1066027" y="2372662"/>
            <a:ext cx="4542411" cy="4351309"/>
            <a:chOff x="1066027" y="2372662"/>
            <a:chExt cx="4542411" cy="435130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0254E8D-D469-4877-61E1-BFF1B2BC0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6027" y="3287497"/>
              <a:ext cx="4542411" cy="3436474"/>
            </a:xfrm>
            <a:prstGeom prst="rect">
              <a:avLst/>
            </a:prstGeom>
          </p:spPr>
        </p:pic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E0AC3A74-F5F1-DD16-B2B0-76B3695749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27366" y="2372662"/>
              <a:ext cx="393204" cy="1494488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973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D7D27B5-0B07-1C43-6A18-A2F49280F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D3DCBF-0570-FFDD-0B82-ADD364E10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4" name="내용 개체 틀 11">
            <a:extLst>
              <a:ext uri="{FF2B5EF4-FFF2-40B4-BE49-F238E27FC236}">
                <a16:creationId xmlns:a16="http://schemas.microsoft.com/office/drawing/2014/main" id="{3EFF9081-651C-4900-B75F-46F8313FA1D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2"/>
            <a:srcRect/>
            <a:tile tx="0" ty="0" sx="100000" sy="100000" flip="none" algn="br"/>
          </a:blip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BA8B15-A396-58CA-6535-44626F235DE7}"/>
              </a:ext>
            </a:extLst>
          </p:cNvPr>
          <p:cNvSpPr txBox="1"/>
          <p:nvPr/>
        </p:nvSpPr>
        <p:spPr>
          <a:xfrm>
            <a:off x="552863" y="595747"/>
            <a:ext cx="800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chemeClr val="bg1"/>
                </a:solidFill>
              </a:rPr>
              <a:t>구성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052100-9974-63B4-6404-3012D3338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509" y="2037360"/>
            <a:ext cx="3000325" cy="139164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C0DC953-4A40-6224-0C3B-B750FFDC860C}"/>
              </a:ext>
            </a:extLst>
          </p:cNvPr>
          <p:cNvGrpSpPr/>
          <p:nvPr/>
        </p:nvGrpSpPr>
        <p:grpSpPr>
          <a:xfrm>
            <a:off x="6029325" y="1628775"/>
            <a:ext cx="2114550" cy="3200400"/>
            <a:chOff x="5895389" y="1759430"/>
            <a:chExt cx="1800225" cy="295275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3A7CB1D-467D-298E-6D90-DB3357B2D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95389" y="1759430"/>
              <a:ext cx="1800225" cy="295275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DB7ECA5-B962-8416-6C4B-42976F9320A7}"/>
                </a:ext>
              </a:extLst>
            </p:cNvPr>
            <p:cNvSpPr/>
            <p:nvPr/>
          </p:nvSpPr>
          <p:spPr>
            <a:xfrm>
              <a:off x="6191381" y="3400425"/>
              <a:ext cx="1284440" cy="2409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5C6479E-DAA4-C9A3-E4C7-3664B4E62961}"/>
                </a:ext>
              </a:extLst>
            </p:cNvPr>
            <p:cNvSpPr/>
            <p:nvPr/>
          </p:nvSpPr>
          <p:spPr>
            <a:xfrm>
              <a:off x="6191381" y="3797780"/>
              <a:ext cx="1284440" cy="2409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FF3B15F-1397-BCB7-2B6F-66C46577F03B}"/>
                </a:ext>
              </a:extLst>
            </p:cNvPr>
            <p:cNvSpPr/>
            <p:nvPr/>
          </p:nvSpPr>
          <p:spPr>
            <a:xfrm>
              <a:off x="6191381" y="4242760"/>
              <a:ext cx="1284440" cy="2409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91684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D7D27B5-0B07-1C43-6A18-A2F49280F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D3DCBF-0570-FFDD-0B82-ADD364E10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4" name="내용 개체 틀 11">
            <a:extLst>
              <a:ext uri="{FF2B5EF4-FFF2-40B4-BE49-F238E27FC236}">
                <a16:creationId xmlns:a16="http://schemas.microsoft.com/office/drawing/2014/main" id="{3EFF9081-651C-4900-B75F-46F8313FA1D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2"/>
            <a:srcRect/>
            <a:tile tx="0" ty="0" sx="100000" sy="100000" flip="none" algn="br"/>
          </a:blip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5BB9743-6500-0D3C-8A47-F84730220F2B}"/>
              </a:ext>
            </a:extLst>
          </p:cNvPr>
          <p:cNvGrpSpPr/>
          <p:nvPr/>
        </p:nvGrpSpPr>
        <p:grpSpPr>
          <a:xfrm>
            <a:off x="5647479" y="347841"/>
            <a:ext cx="6345342" cy="1361718"/>
            <a:chOff x="6402494" y="1081409"/>
            <a:chExt cx="5459517" cy="99599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85E43D4-5DB5-38A4-11A8-C346C2048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2494" y="1081409"/>
              <a:ext cx="5459517" cy="99599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8CEEAAC-DB24-1FB5-8181-3F6EFE0B2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37961" y="1752062"/>
              <a:ext cx="1924050" cy="22860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3847E81-FFA0-4124-1FE2-F1E3D0A644C6}"/>
              </a:ext>
            </a:extLst>
          </p:cNvPr>
          <p:cNvSpPr txBox="1"/>
          <p:nvPr/>
        </p:nvSpPr>
        <p:spPr>
          <a:xfrm>
            <a:off x="552863" y="595747"/>
            <a:ext cx="2662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chemeClr val="bg1"/>
                </a:solidFill>
              </a:rPr>
              <a:t>게시글 추가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0E4A420-C394-1949-7AED-A34ABD7BC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989" y="1248320"/>
            <a:ext cx="5302262" cy="436135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018D9BD8-8199-8462-9515-987EDF294DF1}"/>
              </a:ext>
            </a:extLst>
          </p:cNvPr>
          <p:cNvGrpSpPr/>
          <p:nvPr/>
        </p:nvGrpSpPr>
        <p:grpSpPr>
          <a:xfrm>
            <a:off x="5632251" y="2074989"/>
            <a:ext cx="6467505" cy="3610890"/>
            <a:chOff x="6402494" y="3109912"/>
            <a:chExt cx="5381138" cy="2798927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CABE842-7610-5F3A-0680-5694325AAD88}"/>
                </a:ext>
              </a:extLst>
            </p:cNvPr>
            <p:cNvGrpSpPr/>
            <p:nvPr/>
          </p:nvGrpSpPr>
          <p:grpSpPr>
            <a:xfrm>
              <a:off x="6402494" y="3109912"/>
              <a:ext cx="5381138" cy="2798927"/>
              <a:chOff x="6402494" y="3109912"/>
              <a:chExt cx="5381138" cy="2798927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05D4D746-A8A0-C207-AFB0-1B946E54A7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02494" y="3109912"/>
                <a:ext cx="5129213" cy="1226941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C8A75157-3D39-D47E-1811-74D697B81B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45282" y="4117778"/>
                <a:ext cx="1857375" cy="219075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906A7CB5-6323-08B0-08FF-65CE080E1F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02494" y="4780598"/>
                <a:ext cx="5307117" cy="1128241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A97CF64F-76E5-C6D2-DA38-8F617B111B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45282" y="5600700"/>
                <a:ext cx="2038350" cy="228600"/>
              </a:xfrm>
              <a:prstGeom prst="rect">
                <a:avLst/>
              </a:prstGeom>
            </p:spPr>
          </p:pic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EE0AC9F-F063-AB7A-678F-53C02B41E7E5}"/>
                </a:ext>
              </a:extLst>
            </p:cNvPr>
            <p:cNvSpPr/>
            <p:nvPr/>
          </p:nvSpPr>
          <p:spPr>
            <a:xfrm>
              <a:off x="6581823" y="5514975"/>
              <a:ext cx="2993977" cy="1492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6A67D1C-A9DF-ECF0-8DD5-E79EA4C74F5C}"/>
                </a:ext>
              </a:extLst>
            </p:cNvPr>
            <p:cNvSpPr/>
            <p:nvPr/>
          </p:nvSpPr>
          <p:spPr>
            <a:xfrm>
              <a:off x="7054850" y="4043165"/>
              <a:ext cx="1765300" cy="1605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7899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B10BE04-71E6-D70D-13E1-16C1ACC86AC0}"/>
              </a:ext>
            </a:extLst>
          </p:cNvPr>
          <p:cNvSpPr/>
          <p:nvPr/>
        </p:nvSpPr>
        <p:spPr>
          <a:xfrm>
            <a:off x="695400" y="1124744"/>
            <a:ext cx="10657184" cy="5184576"/>
          </a:xfrm>
          <a:prstGeom prst="roundRect">
            <a:avLst/>
          </a:prstGeom>
          <a:solidFill>
            <a:srgbClr val="E7E6E6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54B4FD-392C-1C3E-9128-A9A72F9FF49B}"/>
              </a:ext>
            </a:extLst>
          </p:cNvPr>
          <p:cNvSpPr txBox="1"/>
          <p:nvPr/>
        </p:nvSpPr>
        <p:spPr>
          <a:xfrm>
            <a:off x="1199456" y="1592796"/>
            <a:ext cx="9649072" cy="4367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3200" b="1">
                <a:solidFill>
                  <a:schemeClr val="bg1"/>
                </a:solidFill>
                <a:latin typeface="+mj-lt"/>
              </a:rPr>
              <a:t>주제  </a:t>
            </a:r>
            <a:r>
              <a:rPr lang="en-US" altLang="ko-KR" sz="3200" b="1">
                <a:solidFill>
                  <a:schemeClr val="bg1"/>
                </a:solidFill>
                <a:latin typeface="+mj-lt"/>
              </a:rPr>
              <a:t>:  </a:t>
            </a:r>
            <a:r>
              <a:rPr lang="ko-KR" altLang="en-US" sz="3200" b="1">
                <a:solidFill>
                  <a:schemeClr val="bg1"/>
                </a:solidFill>
                <a:latin typeface="+mj-lt"/>
              </a:rPr>
              <a:t>천문 관측 사이트</a:t>
            </a:r>
            <a:endParaRPr lang="en-US" altLang="ko-KR" sz="3200" b="1">
              <a:solidFill>
                <a:schemeClr val="bg1"/>
              </a:solidFill>
              <a:latin typeface="+mj-lt"/>
            </a:endParaRPr>
          </a:p>
          <a:p>
            <a:pPr algn="l"/>
            <a:endParaRPr lang="en-US" altLang="ko-KR" sz="3200" b="1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구성 </a:t>
            </a:r>
            <a:endParaRPr lang="en-US" altLang="ko-KR" sz="3200" b="1">
              <a:solidFill>
                <a:schemeClr val="bg1"/>
              </a:solidFill>
              <a:latin typeface="+mj-ea"/>
              <a:ea typeface="+mj-ea"/>
            </a:endParaRPr>
          </a:p>
          <a:p>
            <a:pPr algn="l">
              <a:lnSpc>
                <a:spcPct val="200000"/>
              </a:lnSpc>
            </a:pP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	1 .  </a:t>
            </a: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천체지도를 통한 별자리</a:t>
            </a: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,</a:t>
            </a: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 천체 관측</a:t>
            </a:r>
            <a:endParaRPr lang="en-US" altLang="ko-KR" sz="3200" b="1">
              <a:solidFill>
                <a:schemeClr val="bg1"/>
              </a:solidFill>
              <a:latin typeface="+mj-ea"/>
              <a:ea typeface="+mj-ea"/>
            </a:endParaRPr>
          </a:p>
          <a:p>
            <a:pPr algn="l">
              <a:lnSpc>
                <a:spcPct val="200000"/>
              </a:lnSpc>
            </a:pP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	2 .  </a:t>
            </a: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채팅 및 게시판등 커뮤니티 공간 제공</a:t>
            </a:r>
            <a:endParaRPr lang="en-US" altLang="ko-KR" sz="3200" b="1">
              <a:solidFill>
                <a:schemeClr val="bg1"/>
              </a:solidFill>
              <a:latin typeface="+mj-ea"/>
              <a:ea typeface="+mj-ea"/>
            </a:endParaRPr>
          </a:p>
          <a:p>
            <a:pPr algn="l">
              <a:lnSpc>
                <a:spcPct val="200000"/>
              </a:lnSpc>
            </a:pPr>
            <a:r>
              <a:rPr lang="en-US" altLang="ko-KR" sz="3200" b="1">
                <a:solidFill>
                  <a:schemeClr val="bg1"/>
                </a:solidFill>
                <a:latin typeface="+mj-ea"/>
                <a:ea typeface="+mj-ea"/>
              </a:rPr>
              <a:t>	3 .  NASA</a:t>
            </a:r>
            <a:r>
              <a:rPr lang="ko-KR" altLang="en-US" sz="3200" b="1">
                <a:solidFill>
                  <a:schemeClr val="bg1"/>
                </a:solidFill>
                <a:latin typeface="+mj-ea"/>
                <a:ea typeface="+mj-ea"/>
              </a:rPr>
              <a:t>제공 오늘의 사진 감상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32EE00-9F33-291F-4FBE-C9BBDC28F126}"/>
              </a:ext>
            </a:extLst>
          </p:cNvPr>
          <p:cNvSpPr txBox="1"/>
          <p:nvPr/>
        </p:nvSpPr>
        <p:spPr>
          <a:xfrm>
            <a:off x="479376" y="188640"/>
            <a:ext cx="3024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rgbClr val="FEF9E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3200" b="1">
                <a:solidFill>
                  <a:srgbClr val="FEF9E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주제 및 구성</a:t>
            </a:r>
            <a:r>
              <a:rPr lang="en-US" altLang="ko-KR" sz="3200" b="1">
                <a:solidFill>
                  <a:srgbClr val="FEF9E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sz="3200" b="1">
              <a:solidFill>
                <a:srgbClr val="FEF9E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8462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D7D27B5-0B07-1C43-6A18-A2F49280F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D3DCBF-0570-FFDD-0B82-ADD364E10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4" name="내용 개체 틀 11">
            <a:extLst>
              <a:ext uri="{FF2B5EF4-FFF2-40B4-BE49-F238E27FC236}">
                <a16:creationId xmlns:a16="http://schemas.microsoft.com/office/drawing/2014/main" id="{3EFF9081-651C-4900-B75F-46F8313FA1D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2"/>
            <a:srcRect/>
            <a:tile tx="0" ty="0" sx="100000" sy="100000" flip="none" algn="br"/>
          </a:blip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0175A4-070D-8FF4-D674-AC20F6048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17" y="1042208"/>
            <a:ext cx="5200165" cy="45835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848B47-960E-CB81-0FD3-F633243A9D8D}"/>
              </a:ext>
            </a:extLst>
          </p:cNvPr>
          <p:cNvSpPr txBox="1"/>
          <p:nvPr/>
        </p:nvSpPr>
        <p:spPr>
          <a:xfrm>
            <a:off x="552863" y="595747"/>
            <a:ext cx="3670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chemeClr val="bg1"/>
                </a:solidFill>
              </a:rPr>
              <a:t>게시글 조회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E081706-CBF2-D100-6829-6275984C7570}"/>
              </a:ext>
            </a:extLst>
          </p:cNvPr>
          <p:cNvGrpSpPr/>
          <p:nvPr/>
        </p:nvGrpSpPr>
        <p:grpSpPr>
          <a:xfrm>
            <a:off x="5901816" y="429108"/>
            <a:ext cx="6212666" cy="1142517"/>
            <a:chOff x="6402494" y="1111990"/>
            <a:chExt cx="5459517" cy="99599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2C6378B-1B78-1773-9ED3-024D455070A8}"/>
                </a:ext>
              </a:extLst>
            </p:cNvPr>
            <p:cNvGrpSpPr/>
            <p:nvPr/>
          </p:nvGrpSpPr>
          <p:grpSpPr>
            <a:xfrm>
              <a:off x="6402494" y="1111990"/>
              <a:ext cx="5459517" cy="995993"/>
              <a:chOff x="6402494" y="467939"/>
              <a:chExt cx="5459517" cy="995993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48CC0FFB-8CD5-4B84-EF07-1283D7D062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02494" y="467939"/>
                <a:ext cx="5459517" cy="995993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06548B89-E702-B3ED-EA34-D48F6C8EA6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37961" y="1065341"/>
                <a:ext cx="1924050" cy="228600"/>
              </a:xfrm>
              <a:prstGeom prst="rect">
                <a:avLst/>
              </a:prstGeom>
            </p:spPr>
          </p:pic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3A0AC89-0D70-451A-055D-6D7C2E761AC4}"/>
                </a:ext>
              </a:extLst>
            </p:cNvPr>
            <p:cNvSpPr/>
            <p:nvPr/>
          </p:nvSpPr>
          <p:spPr>
            <a:xfrm>
              <a:off x="6596073" y="1322517"/>
              <a:ext cx="3205152" cy="17290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F2E1759-7BE3-A38D-1444-B4A08EEC9FDA}"/>
              </a:ext>
            </a:extLst>
          </p:cNvPr>
          <p:cNvGrpSpPr/>
          <p:nvPr/>
        </p:nvGrpSpPr>
        <p:grpSpPr>
          <a:xfrm>
            <a:off x="5932335" y="2253203"/>
            <a:ext cx="6182147" cy="954987"/>
            <a:chOff x="6440550" y="3309127"/>
            <a:chExt cx="4847782" cy="74886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9B89AA6-164C-095D-EE3B-0496459B0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40550" y="3309127"/>
              <a:ext cx="4752975" cy="74886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95D5071-725D-7B21-D171-6D2ACB2D6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30957" y="3838913"/>
              <a:ext cx="1857375" cy="219075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E47D960-ADD4-F489-DE79-FC0240226DD9}"/>
                </a:ext>
              </a:extLst>
            </p:cNvPr>
            <p:cNvSpPr/>
            <p:nvPr/>
          </p:nvSpPr>
          <p:spPr>
            <a:xfrm>
              <a:off x="7289321" y="3665613"/>
              <a:ext cx="2277373" cy="18905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6F73CBB-737B-D23E-01D0-CB61C56EAE12}"/>
              </a:ext>
            </a:extLst>
          </p:cNvPr>
          <p:cNvGrpSpPr/>
          <p:nvPr/>
        </p:nvGrpSpPr>
        <p:grpSpPr>
          <a:xfrm>
            <a:off x="5279160" y="4063482"/>
            <a:ext cx="6835322" cy="1247713"/>
            <a:chOff x="6154474" y="4467224"/>
            <a:chExt cx="5955556" cy="1068259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CFAC051-FAC1-C001-7D9F-DEEC6B44D511}"/>
                </a:ext>
              </a:extLst>
            </p:cNvPr>
            <p:cNvGrpSpPr/>
            <p:nvPr/>
          </p:nvGrpSpPr>
          <p:grpSpPr>
            <a:xfrm>
              <a:off x="6154474" y="4467224"/>
              <a:ext cx="5955556" cy="1068259"/>
              <a:chOff x="5914832" y="4358527"/>
              <a:chExt cx="6136724" cy="1110282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A8945018-BED1-E6CF-A5E5-D4A394E0B1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14832" y="4358527"/>
                <a:ext cx="6136724" cy="1110282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154944C8-D3A6-C39A-77F1-35BFF700B4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37961" y="5078157"/>
                <a:ext cx="2038350" cy="228600"/>
              </a:xfrm>
              <a:prstGeom prst="rect">
                <a:avLst/>
              </a:prstGeom>
            </p:spPr>
          </p:pic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D17AB86-5F09-3B67-0955-FD03CAF52311}"/>
                </a:ext>
              </a:extLst>
            </p:cNvPr>
            <p:cNvSpPr/>
            <p:nvPr/>
          </p:nvSpPr>
          <p:spPr>
            <a:xfrm>
              <a:off x="6402494" y="4750381"/>
              <a:ext cx="4458163" cy="25331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E06BF66-A9C5-6702-C34B-B36C9AB40239}"/>
              </a:ext>
            </a:extLst>
          </p:cNvPr>
          <p:cNvCxnSpPr>
            <a:cxnSpLocks/>
          </p:cNvCxnSpPr>
          <p:nvPr/>
        </p:nvCxnSpPr>
        <p:spPr>
          <a:xfrm flipV="1">
            <a:off x="3009900" y="4229100"/>
            <a:ext cx="2269260" cy="12668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9368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D7D27B5-0B07-1C43-6A18-A2F49280F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D3DCBF-0570-FFDD-0B82-ADD364E10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4" name="내용 개체 틀 11">
            <a:extLst>
              <a:ext uri="{FF2B5EF4-FFF2-40B4-BE49-F238E27FC236}">
                <a16:creationId xmlns:a16="http://schemas.microsoft.com/office/drawing/2014/main" id="{3EFF9081-651C-4900-B75F-46F8313FA1D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2"/>
            <a:srcRect/>
            <a:tile tx="0" ty="0" sx="100000" sy="100000" flip="none" algn="br"/>
          </a:blip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7FA36A-5B30-69DC-4B4F-7E244BDA69BD}"/>
              </a:ext>
            </a:extLst>
          </p:cNvPr>
          <p:cNvSpPr txBox="1"/>
          <p:nvPr/>
        </p:nvSpPr>
        <p:spPr>
          <a:xfrm>
            <a:off x="552862" y="595747"/>
            <a:ext cx="3742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chemeClr val="bg1"/>
                </a:solidFill>
              </a:rPr>
              <a:t>게시글 상세조회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A6890B-327D-ACD7-9179-DD5423512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71" y="1185672"/>
            <a:ext cx="5415786" cy="4097209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AFC2F0F4-9389-B331-7211-3E88B9A9AF05}"/>
              </a:ext>
            </a:extLst>
          </p:cNvPr>
          <p:cNvGrpSpPr/>
          <p:nvPr/>
        </p:nvGrpSpPr>
        <p:grpSpPr>
          <a:xfrm>
            <a:off x="5625075" y="593968"/>
            <a:ext cx="6486823" cy="1183407"/>
            <a:chOff x="6315720" y="595747"/>
            <a:chExt cx="5459517" cy="99599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8434E0C-729C-5BAA-068E-0DC7F6524E01}"/>
                </a:ext>
              </a:extLst>
            </p:cNvPr>
            <p:cNvGrpSpPr/>
            <p:nvPr/>
          </p:nvGrpSpPr>
          <p:grpSpPr>
            <a:xfrm>
              <a:off x="6315720" y="595747"/>
              <a:ext cx="5459517" cy="995993"/>
              <a:chOff x="6402494" y="467939"/>
              <a:chExt cx="5459517" cy="995993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1D0506D3-357A-DB17-A037-127AB043CA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02494" y="467939"/>
                <a:ext cx="5459517" cy="995993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F6BBDAE8-982B-CF2D-CA83-7ABEE0BA3E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37961" y="1065341"/>
                <a:ext cx="1924050" cy="228600"/>
              </a:xfrm>
              <a:prstGeom prst="rect">
                <a:avLst/>
              </a:prstGeom>
            </p:spPr>
          </p:pic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1E7020E-5103-E928-AB26-2C33E632B1B1}"/>
                </a:ext>
              </a:extLst>
            </p:cNvPr>
            <p:cNvSpPr/>
            <p:nvPr/>
          </p:nvSpPr>
          <p:spPr>
            <a:xfrm>
              <a:off x="6490740" y="1248087"/>
              <a:ext cx="2758035" cy="1736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5059F52-6361-BC69-3F25-A2B1CBBE266B}"/>
              </a:ext>
            </a:extLst>
          </p:cNvPr>
          <p:cNvGrpSpPr/>
          <p:nvPr/>
        </p:nvGrpSpPr>
        <p:grpSpPr>
          <a:xfrm>
            <a:off x="5771815" y="2472597"/>
            <a:ext cx="6210320" cy="860498"/>
            <a:chOff x="6489519" y="3063558"/>
            <a:chExt cx="5111917" cy="70830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B2A8726-016A-54E0-1CED-24235DA432AE}"/>
                </a:ext>
              </a:extLst>
            </p:cNvPr>
            <p:cNvGrpSpPr/>
            <p:nvPr/>
          </p:nvGrpSpPr>
          <p:grpSpPr>
            <a:xfrm>
              <a:off x="6489519" y="3063558"/>
              <a:ext cx="5111917" cy="708304"/>
              <a:chOff x="6490740" y="3223415"/>
              <a:chExt cx="5111917" cy="708304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238E11F5-8339-C957-1E58-B713F8278A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90740" y="3223415"/>
                <a:ext cx="4105275" cy="708304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091896C8-5B4B-FE4F-2D3C-585CEF0165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45282" y="3642876"/>
                <a:ext cx="1857375" cy="219075"/>
              </a:xfrm>
              <a:prstGeom prst="rect">
                <a:avLst/>
              </a:prstGeom>
            </p:spPr>
          </p:pic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A70B124-5083-DA9A-0E0F-D1EECA30E99E}"/>
                </a:ext>
              </a:extLst>
            </p:cNvPr>
            <p:cNvSpPr/>
            <p:nvPr/>
          </p:nvSpPr>
          <p:spPr>
            <a:xfrm>
              <a:off x="7282904" y="3417711"/>
              <a:ext cx="2335550" cy="1536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FCAE5C6-B695-F38D-D64B-0826E22EEC35}"/>
              </a:ext>
            </a:extLst>
          </p:cNvPr>
          <p:cNvGrpSpPr/>
          <p:nvPr/>
        </p:nvGrpSpPr>
        <p:grpSpPr>
          <a:xfrm>
            <a:off x="5301593" y="4294295"/>
            <a:ext cx="6921977" cy="1947929"/>
            <a:chOff x="6054358" y="4364902"/>
            <a:chExt cx="6127718" cy="172441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22751E6-08DC-950A-0609-26B59436547E}"/>
                </a:ext>
              </a:extLst>
            </p:cNvPr>
            <p:cNvGrpSpPr/>
            <p:nvPr/>
          </p:nvGrpSpPr>
          <p:grpSpPr>
            <a:xfrm>
              <a:off x="6054358" y="4364902"/>
              <a:ext cx="6127718" cy="1724415"/>
              <a:chOff x="6053137" y="3574327"/>
              <a:chExt cx="6127718" cy="1724415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F4D7CE0F-0114-55C5-AE19-25B4DE50CD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53137" y="3574327"/>
                <a:ext cx="6127718" cy="1724415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AD1FBEF5-87BC-DA34-4CB2-66305406C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055128" y="5046145"/>
                <a:ext cx="2038350" cy="228600"/>
              </a:xfrm>
              <a:prstGeom prst="rect">
                <a:avLst/>
              </a:prstGeom>
            </p:spPr>
          </p:pic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8D348F-0565-93EE-B0F3-BB1A68CEF1BF}"/>
                </a:ext>
              </a:extLst>
            </p:cNvPr>
            <p:cNvSpPr/>
            <p:nvPr/>
          </p:nvSpPr>
          <p:spPr>
            <a:xfrm>
              <a:off x="8576286" y="4659215"/>
              <a:ext cx="2905472" cy="1456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014B56A-551E-2047-7876-0722FD9886D7}"/>
                </a:ext>
              </a:extLst>
            </p:cNvPr>
            <p:cNvSpPr/>
            <p:nvPr/>
          </p:nvSpPr>
          <p:spPr>
            <a:xfrm>
              <a:off x="6324346" y="5627165"/>
              <a:ext cx="2707510" cy="1456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02853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D7D27B5-0B07-1C43-6A18-A2F49280F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D3DCBF-0570-FFDD-0B82-ADD364E10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4" name="내용 개체 틀 11">
            <a:extLst>
              <a:ext uri="{FF2B5EF4-FFF2-40B4-BE49-F238E27FC236}">
                <a16:creationId xmlns:a16="http://schemas.microsoft.com/office/drawing/2014/main" id="{3EFF9081-651C-4900-B75F-46F8313FA1D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2"/>
            <a:srcRect/>
            <a:tile tx="0" ty="0" sx="100000" sy="100000" flip="none" algn="br"/>
          </a:blip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28FF6A8-567F-7ECD-2153-96421883D921}"/>
              </a:ext>
            </a:extLst>
          </p:cNvPr>
          <p:cNvSpPr txBox="1">
            <a:spLocks/>
          </p:cNvSpPr>
          <p:nvPr/>
        </p:nvSpPr>
        <p:spPr>
          <a:xfrm>
            <a:off x="4607685" y="2924944"/>
            <a:ext cx="3534609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b="1">
                <a:solidFill>
                  <a:schemeClr val="bg1"/>
                </a:solidFill>
              </a:rPr>
              <a:t>Account</a:t>
            </a:r>
            <a:endParaRPr lang="ko-KR" altLang="en-US" sz="6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0332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D7D27B5-0B07-1C43-6A18-A2F49280F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D3DCBF-0570-FFDD-0B82-ADD364E10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4" name="내용 개체 틀 11">
            <a:extLst>
              <a:ext uri="{FF2B5EF4-FFF2-40B4-BE49-F238E27FC236}">
                <a16:creationId xmlns:a16="http://schemas.microsoft.com/office/drawing/2014/main" id="{3EFF9081-651C-4900-B75F-46F8313FA1D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2"/>
            <a:srcRect/>
            <a:tile tx="0" ty="0" sx="100000" sy="100000" flip="none" algn="br"/>
          </a:blip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85F5E5-D358-9362-A40E-567F791527AB}"/>
              </a:ext>
            </a:extLst>
          </p:cNvPr>
          <p:cNvSpPr txBox="1"/>
          <p:nvPr/>
        </p:nvSpPr>
        <p:spPr>
          <a:xfrm>
            <a:off x="353488" y="369406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solidFill>
                  <a:schemeClr val="bg1"/>
                </a:solidFill>
              </a:rPr>
              <a:t>결과 화면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C7D603-77B3-D4E7-480D-7FCADE1EC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63" y="984110"/>
            <a:ext cx="8011085" cy="406414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38088AC-5BE7-6F7B-EB49-892B4A4E2B62}"/>
              </a:ext>
            </a:extLst>
          </p:cNvPr>
          <p:cNvGrpSpPr/>
          <p:nvPr/>
        </p:nvGrpSpPr>
        <p:grpSpPr>
          <a:xfrm>
            <a:off x="760095" y="2695575"/>
            <a:ext cx="4250055" cy="3916473"/>
            <a:chOff x="760095" y="2695575"/>
            <a:chExt cx="4250055" cy="391647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667BB75-A616-9D31-1357-EC8913A23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095" y="3484452"/>
              <a:ext cx="4250055" cy="3127596"/>
            </a:xfrm>
            <a:prstGeom prst="rect">
              <a:avLst/>
            </a:prstGeom>
          </p:spPr>
        </p:pic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ABE83DB6-7468-3B22-B3DC-8E78334653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9775" y="2695575"/>
              <a:ext cx="390525" cy="165735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EA4DB34-4ABE-6480-B262-C1A7F7F2B60D}"/>
              </a:ext>
            </a:extLst>
          </p:cNvPr>
          <p:cNvGrpSpPr/>
          <p:nvPr/>
        </p:nvGrpSpPr>
        <p:grpSpPr>
          <a:xfrm>
            <a:off x="6667198" y="2143125"/>
            <a:ext cx="5008124" cy="4286858"/>
            <a:chOff x="6667198" y="2143125"/>
            <a:chExt cx="5008124" cy="428685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1264E9D-2A45-AE9A-8939-84A2BDB17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7198" y="2695575"/>
              <a:ext cx="5008124" cy="3734408"/>
            </a:xfrm>
            <a:prstGeom prst="rect">
              <a:avLst/>
            </a:prstGeom>
          </p:spPr>
        </p:pic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1F68AA5E-EC25-86E9-682C-EC739D2AB10D}"/>
                </a:ext>
              </a:extLst>
            </p:cNvPr>
            <p:cNvCxnSpPr>
              <a:cxnSpLocks/>
            </p:cNvCxnSpPr>
            <p:nvPr/>
          </p:nvCxnSpPr>
          <p:spPr>
            <a:xfrm>
              <a:off x="7934325" y="2143125"/>
              <a:ext cx="1236935" cy="1341327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081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D7D27B5-0B07-1C43-6A18-A2F49280F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D3DCBF-0570-FFDD-0B82-ADD364E10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4" name="내용 개체 틀 11">
            <a:extLst>
              <a:ext uri="{FF2B5EF4-FFF2-40B4-BE49-F238E27FC236}">
                <a16:creationId xmlns:a16="http://schemas.microsoft.com/office/drawing/2014/main" id="{3EFF9081-651C-4900-B75F-46F8313FA1D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2"/>
            <a:srcRect/>
            <a:tile tx="0" ty="0" sx="100000" sy="100000" flip="none" algn="br"/>
          </a:blip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4D6A42-6F99-E39B-5A6A-FA79572CF184}"/>
              </a:ext>
            </a:extLst>
          </p:cNvPr>
          <p:cNvSpPr txBox="1"/>
          <p:nvPr/>
        </p:nvSpPr>
        <p:spPr>
          <a:xfrm>
            <a:off x="552863" y="595747"/>
            <a:ext cx="800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chemeClr val="bg1"/>
                </a:solidFill>
              </a:rPr>
              <a:t>구성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3E0A23C-F794-9972-CDAE-DE295B2703CE}"/>
              </a:ext>
            </a:extLst>
          </p:cNvPr>
          <p:cNvGrpSpPr/>
          <p:nvPr/>
        </p:nvGrpSpPr>
        <p:grpSpPr>
          <a:xfrm>
            <a:off x="6096000" y="1696240"/>
            <a:ext cx="2114550" cy="3200400"/>
            <a:chOff x="6029325" y="1628775"/>
            <a:chExt cx="2114550" cy="32004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AB8B488-F839-C046-C123-FD633E560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9325" y="1628775"/>
              <a:ext cx="2114550" cy="32004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575E60D-7D8F-04AD-07B1-494A96C943B5}"/>
                </a:ext>
              </a:extLst>
            </p:cNvPr>
            <p:cNvSpPr/>
            <p:nvPr/>
          </p:nvSpPr>
          <p:spPr>
            <a:xfrm>
              <a:off x="6376998" y="1814708"/>
              <a:ext cx="1614477" cy="66179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819598E5-D126-EEB2-345B-794ED948B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874" y="2213068"/>
            <a:ext cx="2667001" cy="120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702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D7D27B5-0B07-1C43-6A18-A2F49280F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D3DCBF-0570-FFDD-0B82-ADD364E10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4" name="내용 개체 틀 11">
            <a:extLst>
              <a:ext uri="{FF2B5EF4-FFF2-40B4-BE49-F238E27FC236}">
                <a16:creationId xmlns:a16="http://schemas.microsoft.com/office/drawing/2014/main" id="{3EFF9081-651C-4900-B75F-46F8313FA1D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2"/>
            <a:srcRect/>
            <a:tile tx="0" ty="0" sx="100000" sy="100000" flip="none" algn="br"/>
          </a:blip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5D28B3-B63D-DE1F-E0BB-6FD72D52092F}"/>
              </a:ext>
            </a:extLst>
          </p:cNvPr>
          <p:cNvSpPr txBox="1"/>
          <p:nvPr/>
        </p:nvSpPr>
        <p:spPr>
          <a:xfrm>
            <a:off x="426080" y="345149"/>
            <a:ext cx="4898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chemeClr val="bg1"/>
                </a:solidFill>
              </a:rPr>
              <a:t>내가 작성한 게시글 조회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FCAB63-02B9-1F81-EAD6-04B05A52B2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711"/>
          <a:stretch/>
        </p:blipFill>
        <p:spPr>
          <a:xfrm>
            <a:off x="702886" y="939728"/>
            <a:ext cx="4344413" cy="23084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FC4F712-6B39-66F4-6C0E-C5278DBCE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50" y="3005190"/>
            <a:ext cx="3958554" cy="2913082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7C313716-3971-010F-B705-0C441FF0D625}"/>
              </a:ext>
            </a:extLst>
          </p:cNvPr>
          <p:cNvGrpSpPr/>
          <p:nvPr/>
        </p:nvGrpSpPr>
        <p:grpSpPr>
          <a:xfrm>
            <a:off x="5267286" y="662856"/>
            <a:ext cx="6716828" cy="725327"/>
            <a:chOff x="5429249" y="965450"/>
            <a:chExt cx="5881687" cy="635143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3A3A948-B589-7373-5DEC-775AA2299921}"/>
                </a:ext>
              </a:extLst>
            </p:cNvPr>
            <p:cNvGrpSpPr/>
            <p:nvPr/>
          </p:nvGrpSpPr>
          <p:grpSpPr>
            <a:xfrm>
              <a:off x="5429249" y="965450"/>
              <a:ext cx="5881687" cy="635143"/>
              <a:chOff x="5599350" y="1076325"/>
              <a:chExt cx="5881687" cy="635143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CBDE2462-DCB5-15B5-9F9B-F4E96BD9E8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99350" y="1076325"/>
                <a:ext cx="5881687" cy="635143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D0B219FC-F7DB-9B59-7513-64AF1943EA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44100" y="1403421"/>
                <a:ext cx="1457325" cy="222885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1A6500E-5652-49BF-7B5E-61ED397A5C70}"/>
                </a:ext>
              </a:extLst>
            </p:cNvPr>
            <p:cNvSpPr/>
            <p:nvPr/>
          </p:nvSpPr>
          <p:spPr>
            <a:xfrm>
              <a:off x="5686884" y="1114022"/>
              <a:ext cx="3396552" cy="2228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673912B-DA80-1A55-FDF3-5C0C670FEF88}"/>
              </a:ext>
            </a:extLst>
          </p:cNvPr>
          <p:cNvGrpSpPr/>
          <p:nvPr/>
        </p:nvGrpSpPr>
        <p:grpSpPr>
          <a:xfrm>
            <a:off x="5387050" y="1717072"/>
            <a:ext cx="6621184" cy="1776626"/>
            <a:chOff x="5578236" y="2211074"/>
            <a:chExt cx="4924425" cy="132134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0F3E821-1EAF-615F-B26C-893130B06D04}"/>
                </a:ext>
              </a:extLst>
            </p:cNvPr>
            <p:cNvGrpSpPr/>
            <p:nvPr/>
          </p:nvGrpSpPr>
          <p:grpSpPr>
            <a:xfrm>
              <a:off x="5578236" y="2211074"/>
              <a:ext cx="4924425" cy="1321344"/>
              <a:chOff x="5539801" y="2185352"/>
              <a:chExt cx="4924425" cy="1321344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C18C61F0-8862-2E6C-9059-1E37C1233A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39801" y="2185352"/>
                <a:ext cx="4924425" cy="1321344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72C20842-9961-B8F9-8FCD-831BEB8B5A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45001" y="3219450"/>
                <a:ext cx="1419225" cy="209550"/>
              </a:xfrm>
              <a:prstGeom prst="rect">
                <a:avLst/>
              </a:prstGeom>
            </p:spPr>
          </p:pic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B6D2BB2-3859-3DAE-2065-EDD65EC01FC2}"/>
                </a:ext>
              </a:extLst>
            </p:cNvPr>
            <p:cNvSpPr/>
            <p:nvPr/>
          </p:nvSpPr>
          <p:spPr>
            <a:xfrm>
              <a:off x="6531741" y="3039664"/>
              <a:ext cx="2267202" cy="1348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492DE3B-0F08-8321-0826-EB90C5F76CF0}"/>
              </a:ext>
            </a:extLst>
          </p:cNvPr>
          <p:cNvGrpSpPr/>
          <p:nvPr/>
        </p:nvGrpSpPr>
        <p:grpSpPr>
          <a:xfrm>
            <a:off x="5387050" y="3822587"/>
            <a:ext cx="6254607" cy="2759368"/>
            <a:chOff x="5578236" y="3996033"/>
            <a:chExt cx="4849482" cy="216214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ADC9CE5-C014-27BA-561A-F229AC6B0204}"/>
                </a:ext>
              </a:extLst>
            </p:cNvPr>
            <p:cNvSpPr/>
            <p:nvPr/>
          </p:nvSpPr>
          <p:spPr>
            <a:xfrm>
              <a:off x="5842896" y="5273218"/>
              <a:ext cx="2007142" cy="1527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BB75FCD-EA86-6EF8-B8D8-A8021D809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78236" y="3996033"/>
              <a:ext cx="4738956" cy="2162149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2228D2B-76AA-308F-C83A-13C385056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98943" y="5803972"/>
              <a:ext cx="1628775" cy="228600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0C471CB-A42F-FD54-C646-3A99EEE66A88}"/>
                </a:ext>
              </a:extLst>
            </p:cNvPr>
            <p:cNvSpPr/>
            <p:nvPr/>
          </p:nvSpPr>
          <p:spPr>
            <a:xfrm>
              <a:off x="7850038" y="5292913"/>
              <a:ext cx="2007142" cy="13060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1852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D7D27B5-0B07-1C43-6A18-A2F49280F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D3DCBF-0570-FFDD-0B82-ADD364E10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4" name="내용 개체 틀 11">
            <a:extLst>
              <a:ext uri="{FF2B5EF4-FFF2-40B4-BE49-F238E27FC236}">
                <a16:creationId xmlns:a16="http://schemas.microsoft.com/office/drawing/2014/main" id="{3EFF9081-651C-4900-B75F-46F8313FA1D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2"/>
            <a:srcRect/>
            <a:tile tx="0" ty="0" sx="100000" sy="100000" flip="none" algn="br"/>
          </a:blip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A412A6-6BBE-A947-8E74-BC8814C3A7B4}"/>
              </a:ext>
            </a:extLst>
          </p:cNvPr>
          <p:cNvSpPr txBox="1"/>
          <p:nvPr/>
        </p:nvSpPr>
        <p:spPr>
          <a:xfrm>
            <a:off x="422973" y="391463"/>
            <a:ext cx="5163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chemeClr val="bg1"/>
                </a:solidFill>
              </a:rPr>
              <a:t>내가 작성한 게시글 수정</a:t>
            </a:r>
            <a:r>
              <a:rPr lang="en-US" altLang="ko-KR" sz="2400" b="1">
                <a:solidFill>
                  <a:schemeClr val="bg1"/>
                </a:solidFill>
              </a:rPr>
              <a:t>, </a:t>
            </a:r>
            <a:r>
              <a:rPr lang="ko-KR" altLang="en-US" sz="2400" b="1">
                <a:solidFill>
                  <a:schemeClr val="bg1"/>
                </a:solidFill>
              </a:rPr>
              <a:t>삭제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32AB85-7593-2859-2A62-B188E206A0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711"/>
          <a:stretch/>
        </p:blipFill>
        <p:spPr>
          <a:xfrm>
            <a:off x="569751" y="1030494"/>
            <a:ext cx="4344413" cy="23084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6D882E-D676-4228-E5F3-3846AEC1C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73" y="3199830"/>
            <a:ext cx="3858522" cy="286707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45504D51-70F6-46A6-6F03-048D803CD3FE}"/>
              </a:ext>
            </a:extLst>
          </p:cNvPr>
          <p:cNvGrpSpPr/>
          <p:nvPr/>
        </p:nvGrpSpPr>
        <p:grpSpPr>
          <a:xfrm>
            <a:off x="5182097" y="1741487"/>
            <a:ext cx="6873227" cy="3195010"/>
            <a:chOff x="5182097" y="1741487"/>
            <a:chExt cx="6873227" cy="319501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03CB9F1-B5D1-5992-B9C4-2A8000813F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6296"/>
            <a:stretch/>
          </p:blipFill>
          <p:spPr>
            <a:xfrm>
              <a:off x="5182097" y="1741487"/>
              <a:ext cx="6873227" cy="319501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874320B-5D0D-488F-AEA2-CE6704018B41}"/>
                </a:ext>
              </a:extLst>
            </p:cNvPr>
            <p:cNvSpPr/>
            <p:nvPr/>
          </p:nvSpPr>
          <p:spPr>
            <a:xfrm>
              <a:off x="5438746" y="2022894"/>
              <a:ext cx="2063578" cy="14664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EC4DB91-7527-CB68-D748-2CE5D0301690}"/>
                </a:ext>
              </a:extLst>
            </p:cNvPr>
            <p:cNvSpPr/>
            <p:nvPr/>
          </p:nvSpPr>
          <p:spPr>
            <a:xfrm>
              <a:off x="5450030" y="4329889"/>
              <a:ext cx="1798816" cy="14664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1FD4CF8-8EB0-8E2A-EC1D-12950831C11C}"/>
              </a:ext>
            </a:extLst>
          </p:cNvPr>
          <p:cNvCxnSpPr>
            <a:cxnSpLocks/>
          </p:cNvCxnSpPr>
          <p:nvPr/>
        </p:nvCxnSpPr>
        <p:spPr>
          <a:xfrm flipV="1">
            <a:off x="4606506" y="2096219"/>
            <a:ext cx="646981" cy="28467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BF593BA-B5A8-1550-AB61-58A77D3CB963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415396" y="3338992"/>
            <a:ext cx="2766701" cy="140047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20165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D7D27B5-0B07-1C43-6A18-A2F49280F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D3DCBF-0570-FFDD-0B82-ADD364E10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4" name="내용 개체 틀 11">
            <a:extLst>
              <a:ext uri="{FF2B5EF4-FFF2-40B4-BE49-F238E27FC236}">
                <a16:creationId xmlns:a16="http://schemas.microsoft.com/office/drawing/2014/main" id="{3EFF9081-651C-4900-B75F-46F8313FA1D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2"/>
            <a:srcRect/>
            <a:tile tx="0" ty="0" sx="100000" sy="100000" flip="none" algn="br"/>
          </a:blip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C1A963-468E-4877-3231-8BEC3B553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86" y="4339087"/>
            <a:ext cx="4343400" cy="22253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58876F-1F81-7D0E-EA38-0FC8741D0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25" y="800100"/>
            <a:ext cx="4205031" cy="3124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B56407-6DE2-01C3-CEE5-B0AEB62A4CC5}"/>
              </a:ext>
            </a:extLst>
          </p:cNvPr>
          <p:cNvSpPr txBox="1"/>
          <p:nvPr/>
        </p:nvSpPr>
        <p:spPr>
          <a:xfrm>
            <a:off x="423464" y="275727"/>
            <a:ext cx="3171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chemeClr val="bg1"/>
                </a:solidFill>
              </a:rPr>
              <a:t>회원 탈퇴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4A721E0-DAA9-9AD0-BD39-66B5C11EC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188" y="1448526"/>
            <a:ext cx="7478264" cy="3590471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DE2B6F6-1940-321D-90E0-5EEA8A7572AA}"/>
              </a:ext>
            </a:extLst>
          </p:cNvPr>
          <p:cNvCxnSpPr>
            <a:cxnSpLocks/>
          </p:cNvCxnSpPr>
          <p:nvPr/>
        </p:nvCxnSpPr>
        <p:spPr>
          <a:xfrm flipH="1">
            <a:off x="2976113" y="3588589"/>
            <a:ext cx="1285336" cy="75049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F0FD8A3-494F-1268-B1AE-453BC862105E}"/>
              </a:ext>
            </a:extLst>
          </p:cNvPr>
          <p:cNvSpPr/>
          <p:nvPr/>
        </p:nvSpPr>
        <p:spPr>
          <a:xfrm>
            <a:off x="5087888" y="2830857"/>
            <a:ext cx="2232248" cy="1466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785460-CDBA-CDA0-5E20-480D724E595F}"/>
              </a:ext>
            </a:extLst>
          </p:cNvPr>
          <p:cNvSpPr/>
          <p:nvPr/>
        </p:nvSpPr>
        <p:spPr>
          <a:xfrm>
            <a:off x="4916786" y="4506487"/>
            <a:ext cx="1395238" cy="1466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8536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755113" y="915080"/>
            <a:ext cx="1388269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4E732FA1-6D2A-D820-649A-2E278A5D1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7894" y="2924944"/>
            <a:ext cx="2016212" cy="1325563"/>
          </a:xfrm>
        </p:spPr>
        <p:txBody>
          <a:bodyPr anchor="t">
            <a:noAutofit/>
          </a:bodyPr>
          <a:lstStyle/>
          <a:p>
            <a:r>
              <a:rPr lang="ko-KR" altLang="en-US" sz="6000" b="1"/>
              <a:t>별첨</a:t>
            </a:r>
          </a:p>
        </p:txBody>
      </p:sp>
    </p:spTree>
    <p:extLst>
      <p:ext uri="{BB962C8B-B14F-4D97-AF65-F5344CB8AC3E}">
        <p14:creationId xmlns:p14="http://schemas.microsoft.com/office/powerpoint/2010/main" val="34391171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755113" y="915080"/>
            <a:ext cx="1388269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BDD4091-F272-C594-FF12-783EDE8DD9B2}"/>
              </a:ext>
            </a:extLst>
          </p:cNvPr>
          <p:cNvSpPr txBox="1"/>
          <p:nvPr/>
        </p:nvSpPr>
        <p:spPr>
          <a:xfrm>
            <a:off x="606832" y="243620"/>
            <a:ext cx="1691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</a:rPr>
              <a:t>Controller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5F6704-1BAE-2DD1-5315-4AEAF32B1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88" y="819510"/>
            <a:ext cx="4654351" cy="556403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092AAB3-AE33-128B-BF23-29FA78A2B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9571" y="339663"/>
            <a:ext cx="5145267" cy="630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68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2C3BEF0-F60F-E84D-F714-C020476AC3AC}"/>
              </a:ext>
            </a:extLst>
          </p:cNvPr>
          <p:cNvSpPr/>
          <p:nvPr/>
        </p:nvSpPr>
        <p:spPr>
          <a:xfrm>
            <a:off x="3287688" y="1988840"/>
            <a:ext cx="5328592" cy="2376264"/>
          </a:xfrm>
          <a:prstGeom prst="roundRect">
            <a:avLst/>
          </a:prstGeom>
          <a:solidFill>
            <a:srgbClr val="FFFFFF">
              <a:alpha val="7843"/>
            </a:srgbClr>
          </a:solidFill>
          <a:ln w="76200">
            <a:solidFill>
              <a:srgbClr val="FEF9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1BD5F5-E460-28D8-183E-A1EE51E709DE}"/>
              </a:ext>
            </a:extLst>
          </p:cNvPr>
          <p:cNvSpPr txBox="1"/>
          <p:nvPr/>
        </p:nvSpPr>
        <p:spPr>
          <a:xfrm>
            <a:off x="3935760" y="2564904"/>
            <a:ext cx="4649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0">
                <a:solidFill>
                  <a:srgbClr val="FEF9E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DB </a:t>
            </a:r>
            <a:r>
              <a:rPr lang="ko-KR" altLang="en-US" sz="8000">
                <a:solidFill>
                  <a:srgbClr val="FEF9E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구조</a:t>
            </a:r>
            <a:r>
              <a:rPr lang="en-US" altLang="ko-KR" sz="8000">
                <a:solidFill>
                  <a:srgbClr val="FEF9E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sz="8000">
              <a:solidFill>
                <a:srgbClr val="FEF9E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6202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50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2755113" y="915080"/>
            <a:ext cx="1388269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280BAAD-55D9-6F56-F108-06353D0D51C7}"/>
              </a:ext>
            </a:extLst>
          </p:cNvPr>
          <p:cNvSpPr txBox="1"/>
          <p:nvPr/>
        </p:nvSpPr>
        <p:spPr>
          <a:xfrm>
            <a:off x="620188" y="339663"/>
            <a:ext cx="24514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</a:rPr>
              <a:t>application.</a:t>
            </a:r>
          </a:p>
          <a:p>
            <a:r>
              <a:rPr lang="en-US" altLang="ko-KR" sz="2400" b="1">
                <a:solidFill>
                  <a:schemeClr val="bg1"/>
                </a:solidFill>
              </a:rPr>
              <a:t>properties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3D7B33-A052-411F-E394-6E7E00E6E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560" y="1746077"/>
            <a:ext cx="7548899" cy="374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1990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51</a:t>
            </a:fld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2755113" y="915080"/>
            <a:ext cx="1388269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576301F-6F18-097B-13F8-8DDA8957D17F}"/>
              </a:ext>
            </a:extLst>
          </p:cNvPr>
          <p:cNvSpPr txBox="1"/>
          <p:nvPr/>
        </p:nvSpPr>
        <p:spPr>
          <a:xfrm>
            <a:off x="479376" y="836712"/>
            <a:ext cx="3168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chemeClr val="bg1"/>
                </a:solidFill>
                <a:latin typeface="Abadi" panose="020B0604020104020204" pitchFamily="34" charset="0"/>
              </a:rPr>
              <a:t>build.gradle</a:t>
            </a:r>
            <a:endParaRPr lang="ko-KR" altLang="en-US" sz="4000" b="1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B4E84E-537D-92F7-3D94-4B81BE610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768" y="211395"/>
            <a:ext cx="5736024" cy="646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15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CF38EEA-82B8-BACE-CE4A-DF6E77662298}"/>
              </a:ext>
            </a:extLst>
          </p:cNvPr>
          <p:cNvGrpSpPr/>
          <p:nvPr/>
        </p:nvGrpSpPr>
        <p:grpSpPr>
          <a:xfrm>
            <a:off x="839416" y="1340768"/>
            <a:ext cx="10873208" cy="5184576"/>
            <a:chOff x="577017" y="1124744"/>
            <a:chExt cx="10873208" cy="5184576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424B4658-B56F-DC35-73AE-A1460493EC07}"/>
                </a:ext>
              </a:extLst>
            </p:cNvPr>
            <p:cNvSpPr/>
            <p:nvPr/>
          </p:nvSpPr>
          <p:spPr>
            <a:xfrm>
              <a:off x="695400" y="1124744"/>
              <a:ext cx="10657184" cy="5184576"/>
            </a:xfrm>
            <a:prstGeom prst="roundRect">
              <a:avLst/>
            </a:prstGeom>
            <a:solidFill>
              <a:srgbClr val="E7E6E6">
                <a:alpha val="47843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983A0EB-0548-8A5A-5FFA-0966D24D4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282828"/>
                </a:clrFrom>
                <a:clrTo>
                  <a:srgbClr val="282828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77017" y="1651004"/>
              <a:ext cx="10873208" cy="4226268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5BF76AA3-1C41-FA9F-3CA0-50466F15F995}"/>
              </a:ext>
            </a:extLst>
          </p:cNvPr>
          <p:cNvSpPr/>
          <p:nvPr/>
        </p:nvSpPr>
        <p:spPr>
          <a:xfrm>
            <a:off x="0" y="836712"/>
            <a:ext cx="3359696" cy="144016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8659F9-8849-97A2-3012-59242614C8B1}"/>
              </a:ext>
            </a:extLst>
          </p:cNvPr>
          <p:cNvSpPr txBox="1"/>
          <p:nvPr/>
        </p:nvSpPr>
        <p:spPr>
          <a:xfrm>
            <a:off x="1127448" y="166436"/>
            <a:ext cx="23762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>
                <a:solidFill>
                  <a:srgbClr val="FEF9E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DB </a:t>
            </a:r>
            <a:r>
              <a:rPr lang="ko-KR" altLang="en-US" sz="4000">
                <a:solidFill>
                  <a:srgbClr val="FEF9E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구조</a:t>
            </a:r>
            <a:r>
              <a:rPr lang="en-US" altLang="ko-KR" sz="4000">
                <a:solidFill>
                  <a:srgbClr val="FEF9E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sz="4000">
              <a:solidFill>
                <a:srgbClr val="FEF9E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995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A8BC1A8-818D-D50A-5A0A-04DD66770534}"/>
              </a:ext>
            </a:extLst>
          </p:cNvPr>
          <p:cNvSpPr/>
          <p:nvPr/>
        </p:nvSpPr>
        <p:spPr>
          <a:xfrm>
            <a:off x="767408" y="1254422"/>
            <a:ext cx="10657184" cy="5184576"/>
          </a:xfrm>
          <a:prstGeom prst="roundRect">
            <a:avLst/>
          </a:prstGeom>
          <a:solidFill>
            <a:srgbClr val="E7E6E6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4785195-EA57-DC7B-107B-1FC7D6EA6C61}"/>
              </a:ext>
            </a:extLst>
          </p:cNvPr>
          <p:cNvSpPr/>
          <p:nvPr/>
        </p:nvSpPr>
        <p:spPr>
          <a:xfrm>
            <a:off x="0" y="798568"/>
            <a:ext cx="4439816" cy="144016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C7E642-A8AC-886F-DFEC-E30BEF80D082}"/>
              </a:ext>
            </a:extLst>
          </p:cNvPr>
          <p:cNvSpPr txBox="1"/>
          <p:nvPr/>
        </p:nvSpPr>
        <p:spPr>
          <a:xfrm>
            <a:off x="623392" y="190381"/>
            <a:ext cx="43204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>
                <a:solidFill>
                  <a:srgbClr val="FEF9E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Member </a:t>
            </a:r>
            <a:r>
              <a:rPr lang="ko-KR" altLang="en-US" sz="3600">
                <a:solidFill>
                  <a:srgbClr val="FEF9E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테이블</a:t>
            </a:r>
            <a:r>
              <a:rPr lang="en-US" altLang="ko-KR" sz="3600">
                <a:solidFill>
                  <a:srgbClr val="FEF9E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sz="3600">
              <a:solidFill>
                <a:srgbClr val="FEF9E7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295E6B1-8BA9-00BD-B791-1279214D9985}"/>
              </a:ext>
            </a:extLst>
          </p:cNvPr>
          <p:cNvGrpSpPr/>
          <p:nvPr/>
        </p:nvGrpSpPr>
        <p:grpSpPr>
          <a:xfrm>
            <a:off x="7025529" y="1556792"/>
            <a:ext cx="3151444" cy="4731893"/>
            <a:chOff x="7418058" y="1772816"/>
            <a:chExt cx="2376264" cy="424929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9C0C714-2CD9-6CB0-5CCF-895316353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64152" y="1772816"/>
              <a:ext cx="2284078" cy="393638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C0A2BF-488B-3635-70C1-53165FEC29AA}"/>
                </a:ext>
              </a:extLst>
            </p:cNvPr>
            <p:cNvSpPr txBox="1"/>
            <p:nvPr/>
          </p:nvSpPr>
          <p:spPr>
            <a:xfrm>
              <a:off x="7418058" y="5714334"/>
              <a:ext cx="23762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▲ 실제 </a:t>
              </a:r>
              <a:r>
                <a:rPr lang="en-US" altLang="ko-KR" sz="1400"/>
                <a:t>DB </a:t>
              </a:r>
              <a:r>
                <a:rPr lang="ko-KR" altLang="en-US" sz="1400"/>
                <a:t>데이터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83CB08B-66A7-976C-4BD7-47BD432DD156}"/>
              </a:ext>
            </a:extLst>
          </p:cNvPr>
          <p:cNvGrpSpPr/>
          <p:nvPr/>
        </p:nvGrpSpPr>
        <p:grpSpPr>
          <a:xfrm>
            <a:off x="1631504" y="1916832"/>
            <a:ext cx="4216975" cy="2760110"/>
            <a:chOff x="1595984" y="1916832"/>
            <a:chExt cx="4216975" cy="276011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76ED5DD-FC23-3F90-A337-C1216B728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1504" y="1916832"/>
              <a:ext cx="4181455" cy="244827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954AC75-3300-1D08-23F9-851017BEEB18}"/>
                </a:ext>
              </a:extLst>
            </p:cNvPr>
            <p:cNvSpPr txBox="1"/>
            <p:nvPr/>
          </p:nvSpPr>
          <p:spPr>
            <a:xfrm>
              <a:off x="1595984" y="4369165"/>
              <a:ext cx="29728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▲ 테이블 생성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3030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DC8785C-8827-64AA-E969-A7CBE1AD1DFC}"/>
              </a:ext>
            </a:extLst>
          </p:cNvPr>
          <p:cNvSpPr/>
          <p:nvPr/>
        </p:nvSpPr>
        <p:spPr>
          <a:xfrm>
            <a:off x="191344" y="1065333"/>
            <a:ext cx="11887071" cy="5664533"/>
          </a:xfrm>
          <a:prstGeom prst="roundRect">
            <a:avLst/>
          </a:prstGeom>
          <a:solidFill>
            <a:srgbClr val="E7E6E6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0F82901-39B8-0A20-C155-0AE11D487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59" y="2011090"/>
            <a:ext cx="4788169" cy="36752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B4D1E2-BC56-9298-B138-297BF723C54D}"/>
              </a:ext>
            </a:extLst>
          </p:cNvPr>
          <p:cNvSpPr txBox="1"/>
          <p:nvPr/>
        </p:nvSpPr>
        <p:spPr>
          <a:xfrm>
            <a:off x="1061191" y="179929"/>
            <a:ext cx="43867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>
                <a:solidFill>
                  <a:srgbClr val="FEF9E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NASA_APOD </a:t>
            </a:r>
            <a:r>
              <a:rPr lang="ko-KR" altLang="en-US" sz="3200">
                <a:solidFill>
                  <a:srgbClr val="FEF9E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테이블</a:t>
            </a:r>
            <a:r>
              <a:rPr lang="en-US" altLang="ko-KR" sz="3200">
                <a:solidFill>
                  <a:srgbClr val="FEF9E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sz="3200">
              <a:solidFill>
                <a:srgbClr val="FEF9E7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1F63AB-C1F6-A2F4-E943-8B4C2E4914EA}"/>
              </a:ext>
            </a:extLst>
          </p:cNvPr>
          <p:cNvSpPr/>
          <p:nvPr/>
        </p:nvSpPr>
        <p:spPr>
          <a:xfrm>
            <a:off x="0" y="781968"/>
            <a:ext cx="5447928" cy="144016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3902988-9D0E-79BB-6863-80F87757B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453" y="1621393"/>
            <a:ext cx="8978046" cy="445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13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F42A64A-74FF-31EA-FAFC-4080396933C9}"/>
              </a:ext>
            </a:extLst>
          </p:cNvPr>
          <p:cNvSpPr/>
          <p:nvPr/>
        </p:nvSpPr>
        <p:spPr>
          <a:xfrm>
            <a:off x="191344" y="1065333"/>
            <a:ext cx="11887071" cy="5664533"/>
          </a:xfrm>
          <a:prstGeom prst="roundRect">
            <a:avLst/>
          </a:prstGeom>
          <a:solidFill>
            <a:srgbClr val="E7E6E6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F23CE1-AB16-CCC7-6EBB-9E633D77B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872" y="1862700"/>
            <a:ext cx="6754153" cy="38164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3AA656D-4907-1911-A267-1891DBE2B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1844824"/>
            <a:ext cx="3771525" cy="38164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E31F6E-62E8-BEFD-49FD-B4A5F949CC63}"/>
              </a:ext>
            </a:extLst>
          </p:cNvPr>
          <p:cNvSpPr txBox="1"/>
          <p:nvPr/>
        </p:nvSpPr>
        <p:spPr>
          <a:xfrm>
            <a:off x="263352" y="251856"/>
            <a:ext cx="60486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rgbClr val="FEF9E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NOTICE_BOARD_MODEL </a:t>
            </a:r>
            <a:r>
              <a:rPr lang="ko-KR" altLang="en-US" sz="2800">
                <a:solidFill>
                  <a:srgbClr val="FEF9E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테이블</a:t>
            </a:r>
            <a:r>
              <a:rPr lang="en-US" altLang="ko-KR" sz="2800">
                <a:solidFill>
                  <a:srgbClr val="FEF9E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sz="2800">
              <a:solidFill>
                <a:srgbClr val="FEF9E7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828878-277D-077C-8460-DDFCA5508509}"/>
              </a:ext>
            </a:extLst>
          </p:cNvPr>
          <p:cNvSpPr/>
          <p:nvPr/>
        </p:nvSpPr>
        <p:spPr>
          <a:xfrm>
            <a:off x="991" y="775076"/>
            <a:ext cx="6361384" cy="144016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444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1181</TotalTime>
  <Words>526</Words>
  <Application>Microsoft Office PowerPoint</Application>
  <PresentationFormat>와이드스크린</PresentationFormat>
  <Paragraphs>511</Paragraphs>
  <Slides>51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9" baseType="lpstr">
      <vt:lpstr>HY견고딕</vt:lpstr>
      <vt:lpstr>맑은 고딕</vt:lpstr>
      <vt:lpstr>Abadi</vt:lpstr>
      <vt:lpstr>Agency FB</vt:lpstr>
      <vt:lpstr>Arial</vt:lpstr>
      <vt:lpstr>Calibri</vt:lpstr>
      <vt:lpstr>Calibri Light</vt:lpstr>
      <vt:lpstr>Office 테마</vt:lpstr>
      <vt:lpstr>Astron  dust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별첨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Adstore.Tistory.com</dc:creator>
  <cp:lastModifiedBy>양나은</cp:lastModifiedBy>
  <cp:revision>147</cp:revision>
  <dcterms:created xsi:type="dcterms:W3CDTF">2015-05-21T00:18:11Z</dcterms:created>
  <dcterms:modified xsi:type="dcterms:W3CDTF">2023-12-08T16:55:37Z</dcterms:modified>
</cp:coreProperties>
</file>